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7" r:id="rId5"/>
    <p:sldId id="258" r:id="rId6"/>
    <p:sldId id="256" r:id="rId7"/>
    <p:sldId id="259" r:id="rId8"/>
    <p:sldId id="260" r:id="rId9"/>
    <p:sldId id="265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3" dt="2026-10-08T07:20:44.342"/>
    <p1510:client id="{81CB6468-8DFA-8F01-1DD1-0268C59E7474}" v="94" dt="2026-10-08T07:29:50.812"/>
    <p1510:client id="{AB10B905-1485-3ED9-928B-71A1B4F5824F}" v="215" dt="2026-10-08T07:14:09.7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1A489-1357-48E2-B0EA-325C3C83A3B5}" type="datetimeFigureOut"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88EC1-8367-4F39-AA8B-53ABB66432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33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Startet</a:t>
            </a:r>
            <a:r>
              <a:rPr lang="en-US">
                <a:ea typeface="Calibri"/>
                <a:cs typeface="Calibri"/>
              </a:rPr>
              <a:t> av </a:t>
            </a:r>
            <a:r>
              <a:rPr lang="en-US" err="1">
                <a:ea typeface="Calibri"/>
                <a:cs typeface="Calibri"/>
              </a:rPr>
              <a:t>lærerne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88EC1-8367-4F39-AA8B-53ABB6643285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739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Jeg var </a:t>
            </a:r>
            <a:r>
              <a:rPr lang="en-US" err="1">
                <a:ea typeface="Calibri"/>
                <a:cs typeface="Calibri"/>
              </a:rPr>
              <a:t>sint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på</a:t>
            </a:r>
            <a:r>
              <a:rPr lang="en-US">
                <a:ea typeface="Calibri"/>
                <a:cs typeface="Calibri"/>
              </a:rPr>
              <a:t> BS ang levering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88EC1-8367-4F39-AA8B-53ABB6643285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440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61627-DBE7-502D-E946-C09EE324D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B096CF8-80C7-DEF7-B201-961B2FAE0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5830" y="1943894"/>
            <a:ext cx="582034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732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C6372-4E1B-D7D2-826D-474351694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34FB387-0274-4581-4AB2-1294A632EB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9126" y="1825625"/>
            <a:ext cx="899374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63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A4B60E-3A2C-9E6D-D83C-74E9A7CD5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705" y="0"/>
            <a:ext cx="4798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32E89-C7CD-81C6-79C4-1A88482C3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Lærerne</a:t>
            </a:r>
            <a:r>
              <a:rPr lang="en-US"/>
              <a:t> </a:t>
            </a:r>
            <a:r>
              <a:rPr lang="en-US" err="1"/>
              <a:t>ønsket</a:t>
            </a:r>
            <a:r>
              <a:rPr lang="en-US"/>
              <a:t> </a:t>
            </a:r>
            <a:r>
              <a:rPr lang="en-US" err="1"/>
              <a:t>dette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et </a:t>
            </a:r>
            <a:r>
              <a:rPr lang="en-US" err="1"/>
              <a:t>utviklingsarbeid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9A4D578-E01B-DF28-57F4-893B729F55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5680" y="1825625"/>
            <a:ext cx="894064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214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202D8-C385-8073-7717-0B528046C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Elevmedvirkning</a:t>
            </a:r>
            <a:br>
              <a:rPr lang="en-US"/>
            </a:br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D49614-21CC-28AF-7927-7F6DCB55A5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1952361"/>
            <a:ext cx="5486400" cy="411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9BF31C-9951-14B2-2C8F-44845718D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6383" y="262467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80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40681-819F-8A99-1508-CE10DBE54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Logohjelp</a:t>
            </a:r>
            <a:r>
              <a:rPr lang="en-US"/>
              <a:t> av </a:t>
            </a:r>
            <a:r>
              <a:rPr lang="en-US" err="1"/>
              <a:t>elever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Medieproduksjon</a:t>
            </a:r>
            <a:r>
              <a:rPr lang="en-US"/>
              <a:t> 🥳</a:t>
            </a:r>
          </a:p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5A48C7-0AB0-114E-BB66-DC6F1BA37C6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2282" y="1798702"/>
            <a:ext cx="6480746" cy="356198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76DD6-79B6-48DB-185C-17CEC5E43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2150" y="2000511"/>
            <a:ext cx="3201650" cy="41764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EDAED8-CAFC-6D08-8E60-8ADE889DC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6048" y="1998688"/>
            <a:ext cx="1730330" cy="466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92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27E79-D342-D5C7-F343-3F05F9DA3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29BA02A-5B63-D525-EF9C-8C254DE762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412" y="1012825"/>
            <a:ext cx="9975709" cy="516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8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B7C25-4EFC-5B1A-037E-036E079E9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Våre</a:t>
            </a:r>
            <a:r>
              <a:rPr lang="en-US"/>
              <a:t>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3073C-0C8E-AA49-9C4F-00CD20FCF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Forankring</a:t>
            </a:r>
            <a:r>
              <a:rPr lang="en-US"/>
              <a:t> 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ledelsen</a:t>
            </a:r>
          </a:p>
          <a:p>
            <a:r>
              <a:rPr lang="en-US" err="1"/>
              <a:t>Budsjettpost</a:t>
            </a:r>
            <a:r>
              <a:rPr lang="en-US"/>
              <a:t> </a:t>
            </a:r>
          </a:p>
          <a:p>
            <a:r>
              <a:rPr lang="en-US"/>
              <a:t>Du </a:t>
            </a:r>
            <a:r>
              <a:rPr lang="en-US" err="1"/>
              <a:t>må</a:t>
            </a:r>
            <a:r>
              <a:rPr lang="en-US"/>
              <a:t> </a:t>
            </a:r>
            <a:r>
              <a:rPr lang="en-US" err="1"/>
              <a:t>tåle</a:t>
            </a:r>
            <a:r>
              <a:rPr lang="en-US"/>
              <a:t> </a:t>
            </a:r>
            <a:r>
              <a:rPr lang="en-US" err="1"/>
              <a:t>varierende</a:t>
            </a:r>
            <a:r>
              <a:rPr lang="en-US"/>
              <a:t> </a:t>
            </a:r>
            <a:r>
              <a:rPr lang="en-US" err="1"/>
              <a:t>motivasjon</a:t>
            </a:r>
            <a:r>
              <a:rPr lang="en-US"/>
              <a:t> hos </a:t>
            </a:r>
            <a:r>
              <a:rPr lang="en-US" err="1"/>
              <a:t>lærerne</a:t>
            </a:r>
            <a:endParaRPr lang="en-US"/>
          </a:p>
          <a:p>
            <a:r>
              <a:rPr lang="en-US" err="1"/>
              <a:t>Innkjøp</a:t>
            </a:r>
            <a:r>
              <a:rPr lang="en-US"/>
              <a:t> er </a:t>
            </a:r>
            <a:r>
              <a:rPr lang="en-US" err="1"/>
              <a:t>vanskelig</a:t>
            </a:r>
            <a:r>
              <a:rPr lang="en-US"/>
              <a:t> – </a:t>
            </a:r>
            <a:r>
              <a:rPr lang="en-US" err="1"/>
              <a:t>problemer</a:t>
            </a:r>
            <a:r>
              <a:rPr lang="en-US"/>
              <a:t> med </a:t>
            </a:r>
            <a:r>
              <a:rPr lang="en-US" err="1"/>
              <a:t>utgåtte</a:t>
            </a:r>
            <a:r>
              <a:rPr lang="en-US"/>
              <a:t> </a:t>
            </a:r>
            <a:r>
              <a:rPr lang="en-US" err="1"/>
              <a:t>titler</a:t>
            </a:r>
            <a:endParaRPr lang="en-US"/>
          </a:p>
          <a:p>
            <a:r>
              <a:rPr lang="en-US" err="1"/>
              <a:t>Satse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kontinuerlig</a:t>
            </a:r>
            <a:r>
              <a:rPr lang="en-US"/>
              <a:t> </a:t>
            </a:r>
            <a:r>
              <a:rPr lang="en-US" err="1"/>
              <a:t>forbedring</a:t>
            </a:r>
            <a:r>
              <a:rPr lang="en-US"/>
              <a:t> </a:t>
            </a:r>
            <a:r>
              <a:rPr lang="en-US" err="1"/>
              <a:t>fremfor</a:t>
            </a:r>
            <a:r>
              <a:rPr lang="en-US"/>
              <a:t> </a:t>
            </a:r>
            <a:r>
              <a:rPr lang="en-US" err="1"/>
              <a:t>perfekt</a:t>
            </a:r>
            <a:r>
              <a:rPr lang="en-US"/>
              <a:t> </a:t>
            </a:r>
            <a:r>
              <a:rPr lang="en-US" err="1"/>
              <a:t>første</a:t>
            </a:r>
            <a:r>
              <a:rPr lang="en-US"/>
              <a:t> gang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Takk for </a:t>
            </a:r>
            <a:r>
              <a:rPr lang="en-US" err="1"/>
              <a:t>oss</a:t>
            </a:r>
            <a:r>
              <a:rPr lang="en-US"/>
              <a:t>!</a:t>
            </a:r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1239B1-D3E7-4B3A-6065-AA7D1EE27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8348" y="77788"/>
            <a:ext cx="3745865" cy="264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29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3450AB2333E846AEE0001E98D34C10" ma:contentTypeVersion="12" ma:contentTypeDescription="Create a new document." ma:contentTypeScope="" ma:versionID="cd4d445f6cb5458190b72f7a71c6b77c">
  <xsd:schema xmlns:xsd="http://www.w3.org/2001/XMLSchema" xmlns:xs="http://www.w3.org/2001/XMLSchema" xmlns:p="http://schemas.microsoft.com/office/2006/metadata/properties" xmlns:ns2="707ff083-b566-4044-9140-9843831b30d6" xmlns:ns3="af554879-097a-4e97-8515-48e1baf53a9a" targetNamespace="http://schemas.microsoft.com/office/2006/metadata/properties" ma:root="true" ma:fieldsID="b4c8a0ce22b35150e087192538bd3cff" ns2:_="" ns3:_="">
    <xsd:import namespace="707ff083-b566-4044-9140-9843831b30d6"/>
    <xsd:import namespace="af554879-097a-4e97-8515-48e1baf53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7ff083-b566-4044-9140-9843831b30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461edf0-826a-467d-9825-d0ed936e2d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554879-097a-4e97-8515-48e1baf53a9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522806c-9585-4ab3-83a6-33e858567de2}" ma:internalName="TaxCatchAll" ma:showField="CatchAllData" ma:web="af554879-097a-4e97-8515-48e1baf53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7ff083-b566-4044-9140-9843831b30d6">
      <Terms xmlns="http://schemas.microsoft.com/office/infopath/2007/PartnerControls"/>
    </lcf76f155ced4ddcb4097134ff3c332f>
    <TaxCatchAll xmlns="af554879-097a-4e97-8515-48e1baf53a9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901551-0997-49DD-992B-5C382BD21F68}">
  <ds:schemaRefs>
    <ds:schemaRef ds:uri="707ff083-b566-4044-9140-9843831b30d6"/>
    <ds:schemaRef ds:uri="af554879-097a-4e97-8515-48e1baf53a9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DD02BC2-50A6-4882-84B3-F3B476DBDFFF}">
  <ds:schemaRefs>
    <ds:schemaRef ds:uri="707ff083-b566-4044-9140-9843831b30d6"/>
    <ds:schemaRef ds:uri="af554879-097a-4e97-8515-48e1baf53a9a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315DD9D-EE3D-4EB5-8CB4-C97C0D9356B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d05046c-7758-4c69-bef0-f1b8587ca14e}" enabled="1" method="Standard" siteId="{4d6d8a90-10fd-4f78-8fc1-5e28844e029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Office-tema</vt:lpstr>
      <vt:lpstr>PowerPoint Presentation</vt:lpstr>
      <vt:lpstr>PowerPoint Presentation</vt:lpstr>
      <vt:lpstr>PowerPoint Presentation</vt:lpstr>
      <vt:lpstr>Lærerne ønsket dette som et utviklingsarbeid</vt:lpstr>
      <vt:lpstr>Elevmedvirkning </vt:lpstr>
      <vt:lpstr>Logohjelp av elever på Medieproduksjon 🥳 </vt:lpstr>
      <vt:lpstr>PowerPoint Presentation</vt:lpstr>
      <vt:lpstr>Våre tips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</cp:revision>
  <dcterms:created xsi:type="dcterms:W3CDTF">2026-10-08T06:33:56Z</dcterms:created>
  <dcterms:modified xsi:type="dcterms:W3CDTF">2026-10-09T10:50:16Z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0x0101002C3450AB2333E846AEE0001E98D34C10</vt:lpwstr>
  </property>
  <property fmtid="{D5CDD505-2E9C-101B-9397-08002B2CF9AE}" pid="3" name="MediaServiceImageTags">
    <vt:lpwstr/>
  </property>
</Properties>
</file>