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7" r:id="rId3"/>
    <p:sldId id="258" r:id="rId4"/>
    <p:sldId id="283" r:id="rId5"/>
    <p:sldId id="286" r:id="rId6"/>
    <p:sldId id="282" r:id="rId7"/>
    <p:sldId id="290" r:id="rId8"/>
    <p:sldId id="292" r:id="rId9"/>
    <p:sldId id="293" r:id="rId10"/>
    <p:sldId id="291" r:id="rId11"/>
    <p:sldId id="289" r:id="rId12"/>
    <p:sldId id="288" r:id="rId13"/>
    <p:sldId id="276" r:id="rId14"/>
  </p:sldIdLst>
  <p:sldSz cx="9144000" cy="6858000" type="screen4x3"/>
  <p:notesSz cx="7010400" cy="9296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9B8B00C1-46C9-4579-B816-16B5B136A287}">
          <p14:sldIdLst>
            <p14:sldId id="256"/>
            <p14:sldId id="287"/>
            <p14:sldId id="258"/>
            <p14:sldId id="283"/>
            <p14:sldId id="286"/>
            <p14:sldId id="282"/>
            <p14:sldId id="290"/>
            <p14:sldId id="292"/>
            <p14:sldId id="293"/>
            <p14:sldId id="291"/>
            <p14:sldId id="289"/>
            <p14:sldId id="288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B29FE-FA46-4883-8C55-CF0D8F166313}" v="35" dt="2019-09-10T14:58:48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3553" autoAdjust="0"/>
  </p:normalViewPr>
  <p:slideViewPr>
    <p:cSldViewPr>
      <p:cViewPr varScale="1">
        <p:scale>
          <a:sx n="76" d="100"/>
          <a:sy n="76" d="100"/>
        </p:scale>
        <p:origin x="1646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B Hulthin" userId="9f068dfb2da5c0ae" providerId="LiveId" clId="{893B29FE-FA46-4883-8C55-CF0D8F166313}"/>
    <pc:docChg chg="undo custSel addSld delSld modSld sldOrd delSection">
      <pc:chgData name="Ann B Hulthin" userId="9f068dfb2da5c0ae" providerId="LiveId" clId="{893B29FE-FA46-4883-8C55-CF0D8F166313}" dt="2019-09-10T15:03:31.668" v="821" actId="20577"/>
      <pc:docMkLst>
        <pc:docMk/>
      </pc:docMkLst>
      <pc:sldChg chg="modSp">
        <pc:chgData name="Ann B Hulthin" userId="9f068dfb2da5c0ae" providerId="LiveId" clId="{893B29FE-FA46-4883-8C55-CF0D8F166313}" dt="2019-09-10T14:48:50.810" v="705" actId="1076"/>
        <pc:sldMkLst>
          <pc:docMk/>
          <pc:sldMk cId="0" sldId="258"/>
        </pc:sldMkLst>
        <pc:spChg chg="mod">
          <ac:chgData name="Ann B Hulthin" userId="9f068dfb2da5c0ae" providerId="LiveId" clId="{893B29FE-FA46-4883-8C55-CF0D8F166313}" dt="2019-09-10T14:48:50.810" v="705" actId="1076"/>
          <ac:spMkLst>
            <pc:docMk/>
            <pc:sldMk cId="0" sldId="258"/>
            <ac:spMk id="2" creationId="{00000000-0000-0000-0000-000000000000}"/>
          </ac:spMkLst>
        </pc:spChg>
      </pc:sldChg>
      <pc:sldChg chg="del">
        <pc:chgData name="Ann B Hulthin" userId="9f068dfb2da5c0ae" providerId="LiveId" clId="{893B29FE-FA46-4883-8C55-CF0D8F166313}" dt="2019-09-10T14:33:05.482" v="554" actId="2696"/>
        <pc:sldMkLst>
          <pc:docMk/>
          <pc:sldMk cId="0" sldId="275"/>
        </pc:sldMkLst>
      </pc:sldChg>
      <pc:sldChg chg="addSp delSp modSp">
        <pc:chgData name="Ann B Hulthin" userId="9f068dfb2da5c0ae" providerId="LiveId" clId="{893B29FE-FA46-4883-8C55-CF0D8F166313}" dt="2019-09-10T14:32:43.626" v="553" actId="255"/>
        <pc:sldMkLst>
          <pc:docMk/>
          <pc:sldMk cId="13680188" sldId="276"/>
        </pc:sldMkLst>
        <pc:spChg chg="add del mod">
          <ac:chgData name="Ann B Hulthin" userId="9f068dfb2da5c0ae" providerId="LiveId" clId="{893B29FE-FA46-4883-8C55-CF0D8F166313}" dt="2019-09-10T14:32:10.242" v="503"/>
          <ac:spMkLst>
            <pc:docMk/>
            <pc:sldMk cId="13680188" sldId="276"/>
            <ac:spMk id="2" creationId="{36F83687-D90C-4631-B5AC-4E39CB6B495A}"/>
          </ac:spMkLst>
        </pc:spChg>
        <pc:spChg chg="add del mod">
          <ac:chgData name="Ann B Hulthin" userId="9f068dfb2da5c0ae" providerId="LiveId" clId="{893B29FE-FA46-4883-8C55-CF0D8F166313}" dt="2019-09-10T14:32:10.242" v="503"/>
          <ac:spMkLst>
            <pc:docMk/>
            <pc:sldMk cId="13680188" sldId="276"/>
            <ac:spMk id="3" creationId="{5CE8A450-D16F-4748-B4CC-5C6B18D69491}"/>
          </ac:spMkLst>
        </pc:spChg>
        <pc:spChg chg="add mod">
          <ac:chgData name="Ann B Hulthin" userId="9f068dfb2da5c0ae" providerId="LiveId" clId="{893B29FE-FA46-4883-8C55-CF0D8F166313}" dt="2019-09-10T14:32:43.626" v="553" actId="255"/>
          <ac:spMkLst>
            <pc:docMk/>
            <pc:sldMk cId="13680188" sldId="276"/>
            <ac:spMk id="4" creationId="{8FB0C942-F715-4487-9FA0-B790EB864644}"/>
          </ac:spMkLst>
        </pc:spChg>
        <pc:picChg chg="mod">
          <ac:chgData name="Ann B Hulthin" userId="9f068dfb2da5c0ae" providerId="LiveId" clId="{893B29FE-FA46-4883-8C55-CF0D8F166313}" dt="2019-09-10T14:32:22.039" v="505" actId="1076"/>
          <ac:picMkLst>
            <pc:docMk/>
            <pc:sldMk cId="13680188" sldId="276"/>
            <ac:picMk id="5" creationId="{00000000-0000-0000-0000-000000000000}"/>
          </ac:picMkLst>
        </pc:picChg>
      </pc:sldChg>
      <pc:sldChg chg="addSp modSp add">
        <pc:chgData name="Ann B Hulthin" userId="9f068dfb2da5c0ae" providerId="LiveId" clId="{893B29FE-FA46-4883-8C55-CF0D8F166313}" dt="2019-09-10T14:24:14.017" v="155" actId="1076"/>
        <pc:sldMkLst>
          <pc:docMk/>
          <pc:sldMk cId="674094430" sldId="282"/>
        </pc:sldMkLst>
        <pc:picChg chg="mod modCrop">
          <ac:chgData name="Ann B Hulthin" userId="9f068dfb2da5c0ae" providerId="LiveId" clId="{893B29FE-FA46-4883-8C55-CF0D8F166313}" dt="2019-09-10T14:22:27.831" v="138" actId="1076"/>
          <ac:picMkLst>
            <pc:docMk/>
            <pc:sldMk cId="674094430" sldId="282"/>
            <ac:picMk id="2" creationId="{00000000-0000-0000-0000-000000000000}"/>
          </ac:picMkLst>
        </pc:picChg>
        <pc:picChg chg="add mod">
          <ac:chgData name="Ann B Hulthin" userId="9f068dfb2da5c0ae" providerId="LiveId" clId="{893B29FE-FA46-4883-8C55-CF0D8F166313}" dt="2019-09-10T14:24:14.017" v="155" actId="1076"/>
          <ac:picMkLst>
            <pc:docMk/>
            <pc:sldMk cId="674094430" sldId="282"/>
            <ac:picMk id="3" creationId="{63907C4F-700B-4BB6-8283-B6A4FB8E955F}"/>
          </ac:picMkLst>
        </pc:picChg>
        <pc:picChg chg="add mod">
          <ac:chgData name="Ann B Hulthin" userId="9f068dfb2da5c0ae" providerId="LiveId" clId="{893B29FE-FA46-4883-8C55-CF0D8F166313}" dt="2019-09-10T14:23:24" v="150" actId="1076"/>
          <ac:picMkLst>
            <pc:docMk/>
            <pc:sldMk cId="674094430" sldId="282"/>
            <ac:picMk id="4" creationId="{C1E65B45-78A2-4BE9-AFEE-B14224FE03B3}"/>
          </ac:picMkLst>
        </pc:picChg>
        <pc:picChg chg="add mod">
          <ac:chgData name="Ann B Hulthin" userId="9f068dfb2da5c0ae" providerId="LiveId" clId="{893B29FE-FA46-4883-8C55-CF0D8F166313}" dt="2019-09-10T14:23:12.184" v="148" actId="1076"/>
          <ac:picMkLst>
            <pc:docMk/>
            <pc:sldMk cId="674094430" sldId="282"/>
            <ac:picMk id="5" creationId="{F5BE1916-2A4C-4A63-8168-42A3A341A83B}"/>
          </ac:picMkLst>
        </pc:picChg>
      </pc:sldChg>
      <pc:sldChg chg="del">
        <pc:chgData name="Ann B Hulthin" userId="9f068dfb2da5c0ae" providerId="LiveId" clId="{893B29FE-FA46-4883-8C55-CF0D8F166313}" dt="2019-09-10T14:21:18.615" v="131" actId="2696"/>
        <pc:sldMkLst>
          <pc:docMk/>
          <pc:sldMk cId="1846199840" sldId="282"/>
        </pc:sldMkLst>
      </pc:sldChg>
      <pc:sldChg chg="modSp ord">
        <pc:chgData name="Ann B Hulthin" userId="9f068dfb2da5c0ae" providerId="LiveId" clId="{893B29FE-FA46-4883-8C55-CF0D8F166313}" dt="2019-09-10T14:51:55.516" v="710"/>
        <pc:sldMkLst>
          <pc:docMk/>
          <pc:sldMk cId="1957592441" sldId="283"/>
        </pc:sldMkLst>
        <pc:spChg chg="mod">
          <ac:chgData name="Ann B Hulthin" userId="9f068dfb2da5c0ae" providerId="LiveId" clId="{893B29FE-FA46-4883-8C55-CF0D8F166313}" dt="2019-09-10T14:19:41.401" v="126" actId="255"/>
          <ac:spMkLst>
            <pc:docMk/>
            <pc:sldMk cId="1957592441" sldId="283"/>
            <ac:spMk id="2" creationId="{00000000-0000-0000-0000-000000000000}"/>
          </ac:spMkLst>
        </pc:spChg>
        <pc:spChg chg="mod">
          <ac:chgData name="Ann B Hulthin" userId="9f068dfb2da5c0ae" providerId="LiveId" clId="{893B29FE-FA46-4883-8C55-CF0D8F166313}" dt="2019-09-10T14:19:01.610" v="104" actId="5793"/>
          <ac:spMkLst>
            <pc:docMk/>
            <pc:sldMk cId="1957592441" sldId="283"/>
            <ac:spMk id="3" creationId="{00000000-0000-0000-0000-000000000000}"/>
          </ac:spMkLst>
        </pc:spChg>
      </pc:sldChg>
      <pc:sldChg chg="delSp modSp del">
        <pc:chgData name="Ann B Hulthin" userId="9f068dfb2da5c0ae" providerId="LiveId" clId="{893B29FE-FA46-4883-8C55-CF0D8F166313}" dt="2019-09-10T14:23:33.891" v="152" actId="2696"/>
        <pc:sldMkLst>
          <pc:docMk/>
          <pc:sldMk cId="879608939" sldId="285"/>
        </pc:sldMkLst>
        <pc:spChg chg="del">
          <ac:chgData name="Ann B Hulthin" userId="9f068dfb2da5c0ae" providerId="LiveId" clId="{893B29FE-FA46-4883-8C55-CF0D8F166313}" dt="2019-09-10T14:21:05.547" v="130"/>
          <ac:spMkLst>
            <pc:docMk/>
            <pc:sldMk cId="879608939" sldId="285"/>
            <ac:spMk id="2" creationId="{00000000-0000-0000-0000-000000000000}"/>
          </ac:spMkLst>
        </pc:spChg>
        <pc:picChg chg="del">
          <ac:chgData name="Ann B Hulthin" userId="9f068dfb2da5c0ae" providerId="LiveId" clId="{893B29FE-FA46-4883-8C55-CF0D8F166313}" dt="2019-09-10T14:20:33.441" v="127" actId="478"/>
          <ac:picMkLst>
            <pc:docMk/>
            <pc:sldMk cId="879608939" sldId="285"/>
            <ac:picMk id="6" creationId="{00000000-0000-0000-0000-000000000000}"/>
          </ac:picMkLst>
        </pc:picChg>
        <pc:picChg chg="del mod">
          <ac:chgData name="Ann B Hulthin" userId="9f068dfb2da5c0ae" providerId="LiveId" clId="{893B29FE-FA46-4883-8C55-CF0D8F166313}" dt="2019-09-10T14:22:48.288" v="143"/>
          <ac:picMkLst>
            <pc:docMk/>
            <pc:sldMk cId="879608939" sldId="285"/>
            <ac:picMk id="7" creationId="{00000000-0000-0000-0000-000000000000}"/>
          </ac:picMkLst>
        </pc:picChg>
        <pc:picChg chg="del">
          <ac:chgData name="Ann B Hulthin" userId="9f068dfb2da5c0ae" providerId="LiveId" clId="{893B29FE-FA46-4883-8C55-CF0D8F166313}" dt="2019-09-10T14:22:17.020" v="135"/>
          <ac:picMkLst>
            <pc:docMk/>
            <pc:sldMk cId="879608939" sldId="285"/>
            <ac:picMk id="8" creationId="{00000000-0000-0000-0000-000000000000}"/>
          </ac:picMkLst>
        </pc:picChg>
        <pc:picChg chg="del">
          <ac:chgData name="Ann B Hulthin" userId="9f068dfb2da5c0ae" providerId="LiveId" clId="{893B29FE-FA46-4883-8C55-CF0D8F166313}" dt="2019-09-10T14:22:35.289" v="140"/>
          <ac:picMkLst>
            <pc:docMk/>
            <pc:sldMk cId="879608939" sldId="285"/>
            <ac:picMk id="9" creationId="{00000000-0000-0000-0000-000000000000}"/>
          </ac:picMkLst>
        </pc:picChg>
      </pc:sldChg>
      <pc:sldChg chg="delSp modSp">
        <pc:chgData name="Ann B Hulthin" userId="9f068dfb2da5c0ae" providerId="LiveId" clId="{893B29FE-FA46-4883-8C55-CF0D8F166313}" dt="2019-09-10T14:16:15.008" v="13" actId="14100"/>
        <pc:sldMkLst>
          <pc:docMk/>
          <pc:sldMk cId="2822768820" sldId="287"/>
        </pc:sldMkLst>
        <pc:spChg chg="del mod">
          <ac:chgData name="Ann B Hulthin" userId="9f068dfb2da5c0ae" providerId="LiveId" clId="{893B29FE-FA46-4883-8C55-CF0D8F166313}" dt="2019-09-10T14:15:17.552" v="6" actId="478"/>
          <ac:spMkLst>
            <pc:docMk/>
            <pc:sldMk cId="2822768820" sldId="287"/>
            <ac:spMk id="2" creationId="{00000000-0000-0000-0000-000000000000}"/>
          </ac:spMkLst>
        </pc:spChg>
        <pc:picChg chg="mod">
          <ac:chgData name="Ann B Hulthin" userId="9f068dfb2da5c0ae" providerId="LiveId" clId="{893B29FE-FA46-4883-8C55-CF0D8F166313}" dt="2019-09-10T14:15:26.198" v="7" actId="1076"/>
          <ac:picMkLst>
            <pc:docMk/>
            <pc:sldMk cId="2822768820" sldId="287"/>
            <ac:picMk id="4" creationId="{00000000-0000-0000-0000-000000000000}"/>
          </ac:picMkLst>
        </pc:picChg>
        <pc:picChg chg="mod">
          <ac:chgData name="Ann B Hulthin" userId="9f068dfb2da5c0ae" providerId="LiveId" clId="{893B29FE-FA46-4883-8C55-CF0D8F166313}" dt="2019-09-10T14:16:15.008" v="13" actId="14100"/>
          <ac:picMkLst>
            <pc:docMk/>
            <pc:sldMk cId="2822768820" sldId="287"/>
            <ac:picMk id="6" creationId="{00000000-0000-0000-0000-000000000000}"/>
          </ac:picMkLst>
        </pc:picChg>
        <pc:picChg chg="mod">
          <ac:chgData name="Ann B Hulthin" userId="9f068dfb2da5c0ae" providerId="LiveId" clId="{893B29FE-FA46-4883-8C55-CF0D8F166313}" dt="2019-09-10T14:16:04.531" v="11" actId="14100"/>
          <ac:picMkLst>
            <pc:docMk/>
            <pc:sldMk cId="2822768820" sldId="287"/>
            <ac:picMk id="7" creationId="{00000000-0000-0000-0000-000000000000}"/>
          </ac:picMkLst>
        </pc:picChg>
      </pc:sldChg>
      <pc:sldChg chg="addSp delSp modSp">
        <pc:chgData name="Ann B Hulthin" userId="9f068dfb2da5c0ae" providerId="LiveId" clId="{893B29FE-FA46-4883-8C55-CF0D8F166313}" dt="2019-09-10T15:02:29.973" v="813" actId="20577"/>
        <pc:sldMkLst>
          <pc:docMk/>
          <pc:sldMk cId="427554632" sldId="288"/>
        </pc:sldMkLst>
        <pc:spChg chg="mod">
          <ac:chgData name="Ann B Hulthin" userId="9f068dfb2da5c0ae" providerId="LiveId" clId="{893B29FE-FA46-4883-8C55-CF0D8F166313}" dt="2019-09-10T15:01:46.351" v="811" actId="1076"/>
          <ac:spMkLst>
            <pc:docMk/>
            <pc:sldMk cId="427554632" sldId="288"/>
            <ac:spMk id="2" creationId="{00000000-0000-0000-0000-000000000000}"/>
          </ac:spMkLst>
        </pc:spChg>
        <pc:spChg chg="add del mod">
          <ac:chgData name="Ann B Hulthin" userId="9f068dfb2da5c0ae" providerId="LiveId" clId="{893B29FE-FA46-4883-8C55-CF0D8F166313}" dt="2019-09-10T14:42:43.834" v="652"/>
          <ac:spMkLst>
            <pc:docMk/>
            <pc:sldMk cId="427554632" sldId="288"/>
            <ac:spMk id="3" creationId="{40859094-7074-4F7A-AC20-5B4E0263B638}"/>
          </ac:spMkLst>
        </pc:spChg>
        <pc:spChg chg="add del mod">
          <ac:chgData name="Ann B Hulthin" userId="9f068dfb2da5c0ae" providerId="LiveId" clId="{893B29FE-FA46-4883-8C55-CF0D8F166313}" dt="2019-09-10T14:42:43.417" v="650"/>
          <ac:spMkLst>
            <pc:docMk/>
            <pc:sldMk cId="427554632" sldId="288"/>
            <ac:spMk id="4" creationId="{C81A4607-ED32-4A65-8ED4-813A3201AF15}"/>
          </ac:spMkLst>
        </pc:spChg>
        <pc:spChg chg="mod">
          <ac:chgData name="Ann B Hulthin" userId="9f068dfb2da5c0ae" providerId="LiveId" clId="{893B29FE-FA46-4883-8C55-CF0D8F166313}" dt="2019-09-10T15:02:29.973" v="813" actId="20577"/>
          <ac:spMkLst>
            <pc:docMk/>
            <pc:sldMk cId="427554632" sldId="288"/>
            <ac:spMk id="8" creationId="{00000000-0000-0000-0000-000000000000}"/>
          </ac:spMkLst>
        </pc:spChg>
        <pc:picChg chg="mod">
          <ac:chgData name="Ann B Hulthin" userId="9f068dfb2da5c0ae" providerId="LiveId" clId="{893B29FE-FA46-4883-8C55-CF0D8F166313}" dt="2019-09-10T14:47:49.442" v="702" actId="1076"/>
          <ac:picMkLst>
            <pc:docMk/>
            <pc:sldMk cId="427554632" sldId="288"/>
            <ac:picMk id="9" creationId="{00000000-0000-0000-0000-000000000000}"/>
          </ac:picMkLst>
        </pc:picChg>
      </pc:sldChg>
      <pc:sldChg chg="modSp">
        <pc:chgData name="Ann B Hulthin" userId="9f068dfb2da5c0ae" providerId="LiveId" clId="{893B29FE-FA46-4883-8C55-CF0D8F166313}" dt="2019-09-10T15:03:31.668" v="821" actId="20577"/>
        <pc:sldMkLst>
          <pc:docMk/>
          <pc:sldMk cId="1902017030" sldId="289"/>
        </pc:sldMkLst>
        <pc:spChg chg="mod">
          <ac:chgData name="Ann B Hulthin" userId="9f068dfb2da5c0ae" providerId="LiveId" clId="{893B29FE-FA46-4883-8C55-CF0D8F166313}" dt="2019-09-10T15:02:43.932" v="814" actId="1076"/>
          <ac:spMkLst>
            <pc:docMk/>
            <pc:sldMk cId="1902017030" sldId="289"/>
            <ac:spMk id="2" creationId="{00000000-0000-0000-0000-000000000000}"/>
          </ac:spMkLst>
        </pc:spChg>
        <pc:spChg chg="mod">
          <ac:chgData name="Ann B Hulthin" userId="9f068dfb2da5c0ae" providerId="LiveId" clId="{893B29FE-FA46-4883-8C55-CF0D8F166313}" dt="2019-09-10T15:03:31.668" v="821" actId="20577"/>
          <ac:spMkLst>
            <pc:docMk/>
            <pc:sldMk cId="1902017030" sldId="289"/>
            <ac:spMk id="3" creationId="{00000000-0000-0000-0000-000000000000}"/>
          </ac:spMkLst>
        </pc:spChg>
      </pc:sldChg>
      <pc:sldChg chg="addSp delSp modSp add">
        <pc:chgData name="Ann B Hulthin" userId="9f068dfb2da5c0ae" providerId="LiveId" clId="{893B29FE-FA46-4883-8C55-CF0D8F166313}" dt="2019-09-10T14:53:32.236" v="746" actId="6549"/>
        <pc:sldMkLst>
          <pc:docMk/>
          <pc:sldMk cId="3463272426" sldId="290"/>
        </pc:sldMkLst>
        <pc:spChg chg="add mod">
          <ac:chgData name="Ann B Hulthin" userId="9f068dfb2da5c0ae" providerId="LiveId" clId="{893B29FE-FA46-4883-8C55-CF0D8F166313}" dt="2019-09-10T14:53:32.236" v="746" actId="6549"/>
          <ac:spMkLst>
            <pc:docMk/>
            <pc:sldMk cId="3463272426" sldId="290"/>
            <ac:spMk id="2" creationId="{867B31A1-2641-41DE-A577-00FE1E6C3CFA}"/>
          </ac:spMkLst>
        </pc:spChg>
        <pc:spChg chg="add del mod">
          <ac:chgData name="Ann B Hulthin" userId="9f068dfb2da5c0ae" providerId="LiveId" clId="{893B29FE-FA46-4883-8C55-CF0D8F166313}" dt="2019-09-10T14:49:57.410" v="707"/>
          <ac:spMkLst>
            <pc:docMk/>
            <pc:sldMk cId="3463272426" sldId="290"/>
            <ac:spMk id="4" creationId="{D67CEB2C-F27B-4475-A502-7541E3774EEE}"/>
          </ac:spMkLst>
        </pc:spChg>
        <pc:spChg chg="add del mod">
          <ac:chgData name="Ann B Hulthin" userId="9f068dfb2da5c0ae" providerId="LiveId" clId="{893B29FE-FA46-4883-8C55-CF0D8F166313}" dt="2019-09-10T14:50:09.844" v="709" actId="478"/>
          <ac:spMkLst>
            <pc:docMk/>
            <pc:sldMk cId="3463272426" sldId="290"/>
            <ac:spMk id="5" creationId="{5CAF00D1-5ED8-4937-8883-7E82EA398EE5}"/>
          </ac:spMkLst>
        </pc:spChg>
        <pc:picChg chg="add mod">
          <ac:chgData name="Ann B Hulthin" userId="9f068dfb2da5c0ae" providerId="LiveId" clId="{893B29FE-FA46-4883-8C55-CF0D8F166313}" dt="2019-09-10T14:18:21.598" v="94" actId="1076"/>
          <ac:picMkLst>
            <pc:docMk/>
            <pc:sldMk cId="3463272426" sldId="290"/>
            <ac:picMk id="3" creationId="{03EC447C-CB85-4318-A231-7B3347757E23}"/>
          </ac:picMkLst>
        </pc:picChg>
      </pc:sldChg>
      <pc:sldChg chg="addSp modSp add">
        <pc:chgData name="Ann B Hulthin" userId="9f068dfb2da5c0ae" providerId="LiveId" clId="{893B29FE-FA46-4883-8C55-CF0D8F166313}" dt="2019-09-10T14:59:21.959" v="797" actId="1076"/>
        <pc:sldMkLst>
          <pc:docMk/>
          <pc:sldMk cId="3952370091" sldId="291"/>
        </pc:sldMkLst>
        <pc:spChg chg="add mod">
          <ac:chgData name="Ann B Hulthin" userId="9f068dfb2da5c0ae" providerId="LiveId" clId="{893B29FE-FA46-4883-8C55-CF0D8F166313}" dt="2019-09-10T14:59:14.461" v="795" actId="27636"/>
          <ac:spMkLst>
            <pc:docMk/>
            <pc:sldMk cId="3952370091" sldId="291"/>
            <ac:spMk id="3" creationId="{4701123C-883B-4FE2-96C5-ABC12C7520E4}"/>
          </ac:spMkLst>
        </pc:spChg>
        <pc:picChg chg="add mod">
          <ac:chgData name="Ann B Hulthin" userId="9f068dfb2da5c0ae" providerId="LiveId" clId="{893B29FE-FA46-4883-8C55-CF0D8F166313}" dt="2019-09-10T14:59:21.959" v="797" actId="1076"/>
          <ac:picMkLst>
            <pc:docMk/>
            <pc:sldMk cId="3952370091" sldId="291"/>
            <ac:picMk id="2" creationId="{7E0820EF-2F6A-4BB7-BB18-816C5A2451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23525F-FD9B-48AA-9FF5-16DB67E794AA}" type="datetimeFigureOut">
              <a:rPr lang="nb-NO" smtClean="0"/>
              <a:t>10.09.2019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4EA079-9BD7-4C27-A87F-E4FFD13A87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85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EA079-9BD7-4C27-A87F-E4FFD13A874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243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r>
              <a:rPr lang="nb-NO" dirty="0"/>
              <a:t>Stad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nb-NO" dirty="0"/>
              <a:t>Samling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Det er her </a:t>
            </a:r>
            <a:r>
              <a:rPr lang="nb-NO" dirty="0" err="1"/>
              <a:t>politikarar</a:t>
            </a:r>
            <a:r>
              <a:rPr lang="nb-NO" dirty="0"/>
              <a:t> trur er! </a:t>
            </a:r>
            <a:r>
              <a:rPr lang="nb-NO" dirty="0" err="1"/>
              <a:t>Nyhta</a:t>
            </a:r>
            <a:r>
              <a:rPr lang="nb-NO" dirty="0"/>
              <a:t> av gamle bøker der det litt </a:t>
            </a:r>
            <a:r>
              <a:rPr lang="nb-NO" dirty="0" err="1"/>
              <a:t>einsame</a:t>
            </a:r>
            <a:r>
              <a:rPr lang="nb-NO" dirty="0"/>
              <a:t>, </a:t>
            </a:r>
            <a:r>
              <a:rPr lang="nb-NO" dirty="0" err="1"/>
              <a:t>svote</a:t>
            </a:r>
            <a:r>
              <a:rPr lang="nb-NO" dirty="0"/>
              <a:t> barnet kjente seg heime.</a:t>
            </a:r>
          </a:p>
          <a:p>
            <a:pPr marL="291179" indent="-291179">
              <a:buFont typeface="Arial" panose="020B0604020202020204" pitchFamily="34" charset="0"/>
              <a:buChar char="•"/>
            </a:pPr>
            <a:endParaRPr lang="nb-NO" dirty="0"/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nb-NO" dirty="0" err="1"/>
              <a:t>Teneste</a:t>
            </a:r>
            <a:endParaRPr lang="nb-NO" dirty="0"/>
          </a:p>
          <a:p>
            <a:r>
              <a:rPr lang="nb-NO" dirty="0"/>
              <a:t>Ubegripelig at </a:t>
            </a:r>
            <a:r>
              <a:rPr lang="nb-NO" dirty="0" err="1"/>
              <a:t>ein</a:t>
            </a:r>
            <a:r>
              <a:rPr lang="nb-NO" dirty="0"/>
              <a:t> skal trenge utdanning til sånt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EA079-9BD7-4C27-A87F-E4FFD13A874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99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Biblioteket </a:t>
            </a:r>
            <a:r>
              <a:rPr lang="nb-NO" dirty="0" err="1"/>
              <a:t>skapar</a:t>
            </a:r>
            <a:r>
              <a:rPr lang="nb-NO" dirty="0"/>
              <a:t> </a:t>
            </a:r>
            <a:r>
              <a:rPr lang="nb-NO" dirty="0" err="1"/>
              <a:t>berekraft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EA079-9BD7-4C27-A87F-E4FFD13A874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290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772817"/>
            <a:ext cx="8229600" cy="309634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522513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6976"/>
          </a:xfrm>
        </p:spPr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697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151216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3008313" cy="3417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480851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115616" y="6206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115616" y="5375251"/>
            <a:ext cx="3427784" cy="10139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oversetterforeningen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rører seg på skolebibliotekfeltet nasjonalt?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Ann Berit Hulthin</a:t>
            </a:r>
          </a:p>
          <a:p>
            <a:r>
              <a:rPr lang="nb-NO" dirty="0"/>
              <a:t>Aksjon skolebibliotek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E0820EF-2F6A-4BB7-BB18-816C5A245161}"/>
              </a:ext>
            </a:extLst>
          </p:cNvPr>
          <p:cNvPicPr/>
          <p:nvPr/>
        </p:nvPicPr>
        <p:blipFill rotWithShape="1">
          <a:blip r:embed="rId2"/>
          <a:srcRect l="33863" t="12229" r="33598" b="4057"/>
          <a:stretch/>
        </p:blipFill>
        <p:spPr bwMode="auto">
          <a:xfrm>
            <a:off x="899592" y="1628800"/>
            <a:ext cx="3097500" cy="4092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4701123C-883B-4FE2-96C5-ABC12C75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27" y="416456"/>
            <a:ext cx="8229600" cy="864096"/>
          </a:xfrm>
        </p:spPr>
        <p:txBody>
          <a:bodyPr>
            <a:normAutofit/>
          </a:bodyPr>
          <a:lstStyle/>
          <a:p>
            <a:r>
              <a:rPr lang="nb-NO" sz="3200" dirty="0"/>
              <a:t>Ny nasjonal bibliotekstrategi 2020-2023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E6E1B92-C229-4A95-8F85-335F6FE77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0652" y="1628800"/>
            <a:ext cx="4041775" cy="4092664"/>
          </a:xfrm>
        </p:spPr>
        <p:txBody>
          <a:bodyPr/>
          <a:lstStyle/>
          <a:p>
            <a:r>
              <a:rPr lang="nb-NO" dirty="0"/>
              <a:t>Statistikk for skolebibliotek til Utdanningsdirektoratet</a:t>
            </a:r>
          </a:p>
          <a:p>
            <a:r>
              <a:rPr lang="nb-NO" dirty="0"/>
              <a:t>Lesestimuleringsmidler utvides til 2023</a:t>
            </a:r>
          </a:p>
          <a:p>
            <a:r>
              <a:rPr lang="nb-NO" dirty="0"/>
              <a:t>Prosjekt- og utviklingsmidler til nye samarbeidsformer mellom skole- og folkebibliotek</a:t>
            </a:r>
          </a:p>
          <a:p>
            <a:r>
              <a:rPr lang="nb-NO" dirty="0"/>
              <a:t>Skoleeier er ansvarlig for at skolebibliotekarer har riktig og nødvendig kompetanse</a:t>
            </a:r>
          </a:p>
        </p:txBody>
      </p:sp>
    </p:spTree>
    <p:extLst>
      <p:ext uri="{BB962C8B-B14F-4D97-AF65-F5344CB8AC3E}">
        <p14:creationId xmlns:p14="http://schemas.microsoft.com/office/powerpoint/2010/main" val="395237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26976"/>
          </a:xfrm>
        </p:spPr>
        <p:txBody>
          <a:bodyPr>
            <a:normAutofit/>
          </a:bodyPr>
          <a:lstStyle/>
          <a:p>
            <a:r>
              <a:rPr lang="nb-NO" sz="2800" dirty="0"/>
              <a:t>Kulturfondbøker til skolebibliotek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3-årig pilotprosjekt</a:t>
            </a:r>
          </a:p>
          <a:p>
            <a:r>
              <a:rPr lang="nb-NO" sz="2800" dirty="0"/>
              <a:t>Gjelder for grunnskolen</a:t>
            </a:r>
          </a:p>
          <a:p>
            <a:r>
              <a:rPr lang="nb-NO" sz="2800" dirty="0"/>
              <a:t>Bokpakker med ny norsk litteratur for barn og unge</a:t>
            </a:r>
          </a:p>
          <a:p>
            <a:r>
              <a:rPr lang="nb-NO" sz="2800" dirty="0"/>
              <a:t>Søke Kulturrådet om deltakelse</a:t>
            </a:r>
          </a:p>
          <a:p>
            <a:r>
              <a:rPr lang="nb-NO" sz="2800" dirty="0"/>
              <a:t>Utlysning og søknadsfrist høsten 2019</a:t>
            </a:r>
          </a:p>
          <a:p>
            <a:r>
              <a:rPr lang="nb-NO" sz="2800" dirty="0"/>
              <a:t>Iverksettes fra 2020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201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9117" y="510791"/>
            <a:ext cx="7797552" cy="216024"/>
          </a:xfrm>
        </p:spPr>
        <p:txBody>
          <a:bodyPr>
            <a:noAutofit/>
          </a:bodyPr>
          <a:lstStyle/>
          <a:p>
            <a:r>
              <a:rPr lang="nb-NO" sz="2800" dirty="0"/>
              <a:t>Møte med Opplæringslovutvalget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477069" y="1052736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8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9600" i="1" dirty="0">
                <a:latin typeface="Calibri" panose="020F0502020204030204" pitchFamily="34" charset="0"/>
                <a:cs typeface="Calibri" panose="020F0502020204030204" pitchFamily="34" charset="0"/>
              </a:rPr>
              <a:t>«Loven slik den er i dag begrunner ikke i tilstrekkelig grad skolebiblioteket som del av den pedagogiske virksomheten. Uten en slik begrunnelse i loven og uten at det sies noe om kvaliteten på tjenesten, vil tilbudet til den enkelte elev og lærer være mer eller mindre vilkårlig og opp til den enkelte skoleledelse å bestemme. Det er behov for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9600" i="1" dirty="0">
                <a:latin typeface="Calibri" panose="020F0502020204030204" pitchFamily="34" charset="0"/>
                <a:cs typeface="Calibri" panose="020F0502020204030204" pitchFamily="34" charset="0"/>
              </a:rPr>
              <a:t>en markant styrking av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9600" i="1" dirty="0">
                <a:latin typeface="Calibri" panose="020F0502020204030204" pitchFamily="34" charset="0"/>
                <a:cs typeface="Calibri" panose="020F0502020204030204" pitchFamily="34" charset="0"/>
              </a:rPr>
              <a:t>bibliotektilbudet til norske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9600" i="1" dirty="0">
                <a:latin typeface="Calibri" panose="020F0502020204030204" pitchFamily="34" charset="0"/>
                <a:cs typeface="Calibri" panose="020F0502020204030204" pitchFamily="34" charset="0"/>
              </a:rPr>
              <a:t>skoleelever og vi foreslår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9600" i="1" dirty="0">
                <a:latin typeface="Calibri" panose="020F0502020204030204" pitchFamily="34" charset="0"/>
                <a:cs typeface="Calibri" panose="020F0502020204030204" pitchFamily="34" charset="0"/>
              </a:rPr>
              <a:t>endringer i Opplæringsloven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9600" i="1" dirty="0">
                <a:latin typeface="Calibri" panose="020F0502020204030204" pitchFamily="34" charset="0"/>
                <a:cs typeface="Calibri" panose="020F0502020204030204" pitchFamily="34" charset="0"/>
              </a:rPr>
              <a:t>med forskrifter. </a:t>
            </a:r>
          </a:p>
          <a:p>
            <a:pPr marL="0" indent="0">
              <a:buNone/>
            </a:pPr>
            <a:endParaRPr lang="nb-NO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8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7200" dirty="0">
                <a:latin typeface="Calibri" panose="020F0502020204030204" pitchFamily="34" charset="0"/>
                <a:cs typeface="Calibri" panose="020F0502020204030204" pitchFamily="34" charset="0"/>
              </a:rPr>
              <a:t>https://www.opplaringslovutvalget.no/</a:t>
            </a:r>
          </a:p>
        </p:txBody>
      </p:sp>
      <p:pic>
        <p:nvPicPr>
          <p:cNvPr id="9" name="Bilde 8"/>
          <p:cNvPicPr/>
          <p:nvPr/>
        </p:nvPicPr>
        <p:blipFill rotWithShape="1">
          <a:blip r:embed="rId2"/>
          <a:srcRect l="9521" t="28236" r="51455" b="26273"/>
          <a:stretch/>
        </p:blipFill>
        <p:spPr bwMode="auto">
          <a:xfrm>
            <a:off x="4627290" y="3377530"/>
            <a:ext cx="4372619" cy="2934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554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FB0C942-F715-4487-9FA0-B790EB86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445224"/>
            <a:ext cx="8208318" cy="926976"/>
          </a:xfrm>
        </p:spPr>
        <p:txBody>
          <a:bodyPr>
            <a:noAutofit/>
          </a:bodyPr>
          <a:lstStyle/>
          <a:p>
            <a:r>
              <a:rPr lang="nb-NO" sz="2400" dirty="0"/>
              <a:t>Marit </a:t>
            </a:r>
            <a:r>
              <a:rPr lang="nb-NO" sz="2400" dirty="0" err="1"/>
              <a:t>Gautneb</a:t>
            </a:r>
            <a:r>
              <a:rPr lang="nb-NO" sz="2400" dirty="0"/>
              <a:t> er skolebibliotekar på Gulskogen skole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300787" cy="4189413"/>
          </a:xfrm>
        </p:spPr>
      </p:pic>
    </p:spTree>
    <p:extLst>
      <p:ext uri="{BB962C8B-B14F-4D97-AF65-F5344CB8AC3E}">
        <p14:creationId xmlns:p14="http://schemas.microsoft.com/office/powerpoint/2010/main" val="1368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735" y="966356"/>
            <a:ext cx="7714541" cy="247851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44872"/>
            <a:ext cx="2518813" cy="952865"/>
          </a:xfrm>
          <a:prstGeom prst="rect">
            <a:avLst/>
          </a:prstGeom>
        </p:spPr>
      </p:pic>
      <p:sp>
        <p:nvSpPr>
          <p:cNvPr id="11" name="AutoShape 2" descr="http://oversetterforeningen.no/wp-content/uploads/2014/03/NO-logo.svg">
            <a:hlinkClick r:id="rId4" tooltip="Min side"/>
          </p:cNvPr>
          <p:cNvSpPr>
            <a:spLocks noChangeAspect="1" noChangeArrowheads="1"/>
          </p:cNvSpPr>
          <p:nvPr/>
        </p:nvSpPr>
        <p:spPr bwMode="auto">
          <a:xfrm>
            <a:off x="-1713550" y="-511176"/>
            <a:ext cx="3296288" cy="22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081FBCB-F8F4-4340-A87A-F3AE816A5FF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42"/>
          <a:stretch/>
        </p:blipFill>
        <p:spPr bwMode="auto">
          <a:xfrm>
            <a:off x="1187624" y="3793068"/>
            <a:ext cx="2931882" cy="604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B53E8F3-032C-42B6-87FC-A7BC6FB558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45933"/>
            <a:ext cx="1447800" cy="97155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08" y="3607761"/>
            <a:ext cx="1579952" cy="1579952"/>
          </a:xfrm>
          <a:prstGeom prst="rect">
            <a:avLst/>
          </a:prstGeom>
        </p:spPr>
      </p:pic>
      <p:pic>
        <p:nvPicPr>
          <p:cNvPr id="10" name="Bilde 9"/>
          <p:cNvPicPr/>
          <p:nvPr/>
        </p:nvPicPr>
        <p:blipFill rotWithShape="1">
          <a:blip r:embed="rId8"/>
          <a:srcRect l="19543" t="17491" r="61711" b="70218"/>
          <a:stretch/>
        </p:blipFill>
        <p:spPr bwMode="auto">
          <a:xfrm>
            <a:off x="6444208" y="5015307"/>
            <a:ext cx="1606370" cy="702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276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8349"/>
            <a:ext cx="8229600" cy="926976"/>
          </a:xfrm>
        </p:spPr>
        <p:txBody>
          <a:bodyPr>
            <a:normAutofit/>
          </a:bodyPr>
          <a:lstStyle/>
          <a:p>
            <a:r>
              <a:rPr lang="nb-NO" sz="3200" dirty="0"/>
              <a:t>Aksjon skolebibliotek møter minister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844824"/>
            <a:ext cx="5613400" cy="42100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Aksjonens arbeidsform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Hei dere,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dirty="0"/>
              <a:t>God mandag! Vi har fått møte med opplæringslovutvalget, den 12. februar. Håper så mange som mulig kan! Gi meg raskt beskjed, så videreformidler jeg til Gro i utvalget. (Navnet hennes ser kjent ut, forresten, har vi møtt henne før?)</a:t>
            </a:r>
          </a:p>
          <a:p>
            <a:pPr marL="0" indent="0">
              <a:buNone/>
            </a:pPr>
            <a:r>
              <a:rPr lang="nb-NO" dirty="0"/>
              <a:t>  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dirty="0"/>
              <a:t>M.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759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96" y="2132856"/>
            <a:ext cx="4703400" cy="3135600"/>
          </a:xfrm>
          <a:prstGeom prst="rect">
            <a:avLst/>
          </a:prstGeom>
        </p:spPr>
      </p:pic>
      <p:sp>
        <p:nvSpPr>
          <p:cNvPr id="4" name="Undertittel 3">
            <a:extLst>
              <a:ext uri="{FF2B5EF4-FFF2-40B4-BE49-F238E27FC236}">
                <a16:creationId xmlns:a16="http://schemas.microsoft.com/office/drawing/2014/main" id="{8783D5BB-6CE2-4546-8AB8-A1F7823AF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908720"/>
            <a:ext cx="6872808" cy="4730080"/>
          </a:xfrm>
        </p:spPr>
        <p:txBody>
          <a:bodyPr>
            <a:normAutofit/>
          </a:bodyPr>
          <a:lstStyle/>
          <a:p>
            <a:r>
              <a:rPr lang="nb-NO" sz="2800" dirty="0"/>
              <a:t>Snakker om skolebibliotek med alle</a:t>
            </a:r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86395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r="36137" b="19427"/>
          <a:stretch/>
        </p:blipFill>
        <p:spPr>
          <a:xfrm>
            <a:off x="534070" y="44624"/>
            <a:ext cx="3648839" cy="3226136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3907C4F-700B-4BB6-8283-B6A4FB8E9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164" y="2492896"/>
            <a:ext cx="2988600" cy="3663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1E65B45-78A2-4BE9-AFEE-B14224FE03B3}"/>
              </a:ext>
            </a:extLst>
          </p:cNvPr>
          <p:cNvPicPr/>
          <p:nvPr/>
        </p:nvPicPr>
        <p:blipFill rotWithShape="1">
          <a:blip r:embed="rId4"/>
          <a:srcRect l="24729" t="15363" r="57456" b="23420"/>
          <a:stretch/>
        </p:blipFill>
        <p:spPr bwMode="auto">
          <a:xfrm>
            <a:off x="7164288" y="3212976"/>
            <a:ext cx="1661160" cy="321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F5BE1916-2A4C-4A63-8168-42A3A341A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44624"/>
            <a:ext cx="2581275" cy="3302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609DF76-96CC-4B7B-B8EE-7621367B288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 r="51587" b="20106"/>
          <a:stretch/>
        </p:blipFill>
        <p:spPr bwMode="auto">
          <a:xfrm>
            <a:off x="318552" y="3367187"/>
            <a:ext cx="2788920" cy="3116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409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poserer, stående, mann&#10;&#10;Automatisk generert beskrivelse">
            <a:extLst>
              <a:ext uri="{FF2B5EF4-FFF2-40B4-BE49-F238E27FC236}">
                <a16:creationId xmlns:a16="http://schemas.microsoft.com/office/drawing/2014/main" id="{03EC447C-CB85-4318-A231-7B3347757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46573"/>
            <a:ext cx="5760640" cy="432048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67B31A1-2641-41DE-A577-00FE1E6C3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Autofit/>
          </a:bodyPr>
          <a:lstStyle/>
          <a:p>
            <a:r>
              <a:rPr lang="nb-NO" sz="2800" dirty="0"/>
              <a:t>Aksjon skolebibliotek hos Kunnskapsdepartementet om lesestimuleringsmidler</a:t>
            </a:r>
          </a:p>
        </p:txBody>
      </p:sp>
    </p:spTree>
    <p:extLst>
      <p:ext uri="{BB962C8B-B14F-4D97-AF65-F5344CB8AC3E}">
        <p14:creationId xmlns:p14="http://schemas.microsoft.com/office/powerpoint/2010/main" val="346327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B88FF3-0EBD-414B-9177-3131C984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>
            <a:noAutofit/>
          </a:bodyPr>
          <a:lstStyle/>
          <a:p>
            <a:r>
              <a:rPr lang="nb-NO" sz="3200" dirty="0"/>
              <a:t>Spørsmål til skole-Norge våren 2018</a:t>
            </a:r>
            <a:br>
              <a:rPr lang="nb-NO" sz="3200" dirty="0"/>
            </a:b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C1C4B3-21B6-4536-8ECB-CCD10842A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960440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5EC2E82-D544-4C56-9F60-66B93A7960C5}"/>
              </a:ext>
            </a:extLst>
          </p:cNvPr>
          <p:cNvPicPr/>
          <p:nvPr/>
        </p:nvPicPr>
        <p:blipFill rotWithShape="1">
          <a:blip r:embed="rId2"/>
          <a:srcRect l="28572" t="43505" r="28836" b="14403"/>
          <a:stretch/>
        </p:blipFill>
        <p:spPr bwMode="auto">
          <a:xfrm>
            <a:off x="179512" y="1772816"/>
            <a:ext cx="8640960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667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D1EB555-819E-4EA7-9989-E7265F72231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8201" t="14345" r="11111" b="6408"/>
          <a:stretch/>
        </p:blipFill>
        <p:spPr bwMode="auto">
          <a:xfrm>
            <a:off x="611560" y="515813"/>
            <a:ext cx="8130795" cy="5649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9824629"/>
      </p:ext>
    </p:extLst>
  </p:cSld>
  <p:clrMapOvr>
    <a:masterClrMapping/>
  </p:clrMapOvr>
</p:sld>
</file>

<file path=ppt/theme/theme1.xml><?xml version="1.0" encoding="utf-8"?>
<a:theme xmlns:a="http://schemas.openxmlformats.org/drawingml/2006/main" name="Norsk Bibliotekforening">
  <a:themeElements>
    <a:clrScheme name="Norsk Bibliotekforening">
      <a:dk1>
        <a:sysClr val="windowText" lastClr="000000"/>
      </a:dk1>
      <a:lt1>
        <a:sysClr val="window" lastClr="FFFFFF"/>
      </a:lt1>
      <a:dk2>
        <a:srgbClr val="ED1F24"/>
      </a:dk2>
      <a:lt2>
        <a:srgbClr val="F7C51B"/>
      </a:lt2>
      <a:accent1>
        <a:srgbClr val="66C8CB"/>
      </a:accent1>
      <a:accent2>
        <a:srgbClr val="90C540"/>
      </a:accent2>
      <a:accent3>
        <a:srgbClr val="F7C51B"/>
      </a:accent3>
      <a:accent4>
        <a:srgbClr val="ED1F24"/>
      </a:accent4>
      <a:accent5>
        <a:srgbClr val="66C8CB"/>
      </a:accent5>
      <a:accent6>
        <a:srgbClr val="90C540"/>
      </a:accent6>
      <a:hlink>
        <a:srgbClr val="66C8CB"/>
      </a:hlink>
      <a:folHlink>
        <a:srgbClr val="90C54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32872</TotalTime>
  <Words>235</Words>
  <Application>Microsoft Office PowerPoint</Application>
  <PresentationFormat>Skjermfremvisning (4:3)</PresentationFormat>
  <Paragraphs>50</Paragraphs>
  <Slides>13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Norsk Bibliotekforening</vt:lpstr>
      <vt:lpstr>Hva rører seg på skolebibliotekfeltet nasjonalt?</vt:lpstr>
      <vt:lpstr>PowerPoint-presentasjon</vt:lpstr>
      <vt:lpstr>Aksjon skolebibliotek møter minister</vt:lpstr>
      <vt:lpstr>Aksjonens arbeidsform</vt:lpstr>
      <vt:lpstr>PowerPoint-presentasjon</vt:lpstr>
      <vt:lpstr>PowerPoint-presentasjon</vt:lpstr>
      <vt:lpstr>Aksjon skolebibliotek hos Kunnskapsdepartementet om lesestimuleringsmidler</vt:lpstr>
      <vt:lpstr>Spørsmål til skole-Norge våren 2018 </vt:lpstr>
      <vt:lpstr>PowerPoint-presentasjon</vt:lpstr>
      <vt:lpstr>Ny nasjonal bibliotekstrategi 2020-2023</vt:lpstr>
      <vt:lpstr>Kulturfondbøker til skolebibliotek</vt:lpstr>
      <vt:lpstr>Møte med Opplæringslovutvalget</vt:lpstr>
      <vt:lpstr>Marit Gautneb er skolebibliotekar på Gulskogen skole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Kristin Hamran Storrusten</dc:creator>
  <cp:lastModifiedBy>Ann Berit Hulthin</cp:lastModifiedBy>
  <cp:revision>277</cp:revision>
  <cp:lastPrinted>2017-03-15T13:09:57Z</cp:lastPrinted>
  <dcterms:created xsi:type="dcterms:W3CDTF">2014-03-21T08:50:21Z</dcterms:created>
  <dcterms:modified xsi:type="dcterms:W3CDTF">2019-09-10T21:45:50Z</dcterms:modified>
</cp:coreProperties>
</file>