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7"/>
  </p:notesMasterIdLst>
  <p:sldIdLst>
    <p:sldId id="256" r:id="rId6"/>
    <p:sldId id="430" r:id="rId7"/>
    <p:sldId id="431" r:id="rId8"/>
    <p:sldId id="432" r:id="rId9"/>
    <p:sldId id="346" r:id="rId10"/>
    <p:sldId id="433" r:id="rId11"/>
    <p:sldId id="435" r:id="rId12"/>
    <p:sldId id="436" r:id="rId13"/>
    <p:sldId id="292" r:id="rId14"/>
    <p:sldId id="445" r:id="rId15"/>
    <p:sldId id="376" r:id="rId16"/>
    <p:sldId id="438" r:id="rId17"/>
    <p:sldId id="439" r:id="rId18"/>
    <p:sldId id="440" r:id="rId19"/>
    <p:sldId id="442" r:id="rId20"/>
    <p:sldId id="443" r:id="rId21"/>
    <p:sldId id="308" r:id="rId22"/>
    <p:sldId id="448" r:id="rId23"/>
    <p:sldId id="375" r:id="rId24"/>
    <p:sldId id="425" r:id="rId25"/>
    <p:sldId id="449" r:id="rId26"/>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58D8"/>
    <a:srgbClr val="009AD0"/>
    <a:srgbClr val="E7E6E5"/>
    <a:srgbClr val="C6830A"/>
    <a:srgbClr val="E3960B"/>
    <a:srgbClr val="CC87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74" autoAdjust="0"/>
    <p:restoredTop sz="62861" autoAdjust="0"/>
  </p:normalViewPr>
  <p:slideViewPr>
    <p:cSldViewPr snapToGrid="0">
      <p:cViewPr varScale="1">
        <p:scale>
          <a:sx n="46" d="100"/>
          <a:sy n="46" d="100"/>
        </p:scale>
        <p:origin x="87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294689C-958B-4FC1-AB83-76C2693955A3}" type="datetimeFigureOut">
              <a:rPr lang="nb-NO" smtClean="0"/>
              <a:t>23.09.2019</a:t>
            </a:fld>
            <a:endParaRPr lang="nb-NO"/>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B2A204A-87E0-4457-9C9C-60676EC060D6}" type="slidenum">
              <a:rPr lang="nb-NO" smtClean="0"/>
              <a:t>‹#›</a:t>
            </a:fld>
            <a:endParaRPr lang="nb-NO"/>
          </a:p>
        </p:txBody>
      </p:sp>
    </p:spTree>
    <p:extLst>
      <p:ext uri="{BB962C8B-B14F-4D97-AF65-F5344CB8AC3E}">
        <p14:creationId xmlns:p14="http://schemas.microsoft.com/office/powerpoint/2010/main" val="1040067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dirty="0"/>
              <a:t>Av Thomas Eri, førsteamanuensis i pedagogikk, </a:t>
            </a:r>
            <a:r>
              <a:rPr lang="nb-NO" b="0" dirty="0" err="1"/>
              <a:t>OsloMet</a:t>
            </a:r>
            <a:r>
              <a:rPr lang="nb-NO" b="0" dirty="0"/>
              <a:t>. </a:t>
            </a:r>
            <a:br>
              <a:rPr lang="nb-NO" b="0" dirty="0"/>
            </a:br>
            <a:endParaRPr lang="nb-NO" b="0" dirty="0"/>
          </a:p>
          <a:p>
            <a:r>
              <a:rPr lang="nb-NO" b="0" dirty="0"/>
              <a:t>Den argentinske forfatteren Jorge Borges skrev i et av sine dikt at han alltid hadde forestilt seg at paradis vil være et slags bibliotek. </a:t>
            </a:r>
          </a:p>
          <a:p>
            <a:endParaRPr lang="nb-NO" b="0" dirty="0"/>
          </a:p>
        </p:txBody>
      </p:sp>
      <p:sp>
        <p:nvSpPr>
          <p:cNvPr id="4" name="Slide Number Placeholder 3"/>
          <p:cNvSpPr>
            <a:spLocks noGrp="1"/>
          </p:cNvSpPr>
          <p:nvPr>
            <p:ph type="sldNum" sz="quarter" idx="10"/>
          </p:nvPr>
        </p:nvSpPr>
        <p:spPr/>
        <p:txBody>
          <a:bodyPr/>
          <a:lstStyle/>
          <a:p>
            <a:fld id="{5B2A204A-87E0-4457-9C9C-60676EC060D6}" type="slidenum">
              <a:rPr lang="nb-NO" smtClean="0"/>
              <a:t>1</a:t>
            </a:fld>
            <a:endParaRPr lang="nb-NO"/>
          </a:p>
        </p:txBody>
      </p:sp>
    </p:spTree>
    <p:extLst>
      <p:ext uri="{BB962C8B-B14F-4D97-AF65-F5344CB8AC3E}">
        <p14:creationId xmlns:p14="http://schemas.microsoft.com/office/powerpoint/2010/main" val="353017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Lærerprofesjonen er i dag mer ambivalent</a:t>
            </a:r>
            <a:r>
              <a:rPr lang="nb-NO" baseline="0" dirty="0"/>
              <a:t> og står i et </a:t>
            </a:r>
            <a:r>
              <a:rPr lang="nb-NO" dirty="0"/>
              <a:t>spenningsforhold mellom skolen som produsent av konkurransedyktig arbeidskraft og skolens demokratiske mandat</a:t>
            </a:r>
            <a:r>
              <a:rPr lang="nb-NO" baseline="0" dirty="0"/>
              <a:t> der alle elever skal ha mulighet til å utvikle sitt potensiale. </a:t>
            </a:r>
            <a:r>
              <a:rPr lang="nb-NO" dirty="0"/>
              <a:t>Lærere er opptatt av hvert enkelt barns behov, samtidig også satt til å rangere og sortere elever basert på konkurranse mellom dem. Dette går ut over mer langsiktige utdanningsmål som å fostre livslang læring og demokratiske og kritiske samfunnsborgere. I denne situasjonen er det vanskelig for rektorer og lærere å prioritere samarbeid med bibliotekarer fordi gode samarbeidsrelasjoner tar lang tid å utvikle og fruktene av et slikt samarbeid er mer langsiktige.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dirty="0"/>
              <a:t>Det er to </a:t>
            </a:r>
            <a:r>
              <a:rPr lang="nb-NO" dirty="0" err="1"/>
              <a:t>literacy</a:t>
            </a:r>
            <a:r>
              <a:rPr lang="nb-NO" dirty="0"/>
              <a:t>-diskurser som</a:t>
            </a:r>
            <a:r>
              <a:rPr lang="nb-NO" baseline="0" dirty="0"/>
              <a:t> konkurrerer her. En diskurs (grunnholdning) som ser på lesing først og fremst som en universell og standardisert grunnleggende ferdighet som gir uttelling i et konkurranseutsatt arbeidsmarked (en teknokratisk diskurs), og en annen diskurs som er mer fokusert på lesing som sosial praksis i ulike kulturelle kontekster, som gir mening i folks tilværelse og som er viktige identitetssøyler for folk (en sosiokulturell diskurs). </a:t>
            </a:r>
            <a:endParaRPr lang="nb-NO" dirty="0"/>
          </a:p>
          <a:p>
            <a:endParaRPr lang="nb-NO" dirty="0"/>
          </a:p>
          <a:p>
            <a:r>
              <a:rPr lang="nb-NO" dirty="0"/>
              <a:t>I min forskning viser jeg hvordan disse motsetningene kommer til uttrykk på</a:t>
            </a:r>
            <a:r>
              <a:rPr lang="nb-NO" baseline="0" dirty="0"/>
              <a:t> henholdsvis institusjonsnivå gjennom et utviklingsprosjekt der to lærerutdanningsinstitusjoner, et folkebibliotek og to barneskoler deltok. Og på praksisnivå der lærere og en skolebibliotekar jobber sammen for å utvikle en </a:t>
            </a:r>
            <a:r>
              <a:rPr lang="nb-NO" baseline="0" dirty="0" err="1"/>
              <a:t>bokafé</a:t>
            </a:r>
            <a:r>
              <a:rPr lang="nb-NO" baseline="0" dirty="0"/>
              <a:t> på skolebiblioteket etter skoletid.</a:t>
            </a:r>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fld id="{5B2A204A-87E0-4457-9C9C-60676EC060D6}" type="slidenum">
              <a:rPr lang="nb-NO" smtClean="0"/>
              <a:t>10</a:t>
            </a:fld>
            <a:endParaRPr lang="nb-NO"/>
          </a:p>
        </p:txBody>
      </p:sp>
    </p:spTree>
    <p:extLst>
      <p:ext uri="{BB962C8B-B14F-4D97-AF65-F5344CB8AC3E}">
        <p14:creationId xmlns:p14="http://schemas.microsoft.com/office/powerpoint/2010/main" val="2926162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baseline="0" dirty="0">
                <a:solidFill>
                  <a:schemeClr val="tx1"/>
                </a:solidFill>
                <a:effectLst/>
                <a:latin typeface="+mn-lt"/>
                <a:ea typeface="+mn-ea"/>
                <a:cs typeface="+mn-cs"/>
              </a:rPr>
              <a:t>Vi kan ikke observere systemiske motsigelser direkte, bare indirekte som konflikter og dilemmaer i praktiske yrkessammenhenger og i ulike utviklingsprosesser. I disse konfliktene og dilemmaene så ligger også kilden til løsninger. Derfor er det så viktig å identifisere systemiske motsetninger for å få til endringer.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baseline="0" dirty="0">
              <a:solidFill>
                <a:schemeClr val="tx1"/>
              </a:solidFill>
              <a:effectLst/>
              <a:latin typeface="+mn-lt"/>
              <a:ea typeface="+mn-ea"/>
              <a:cs typeface="+mn-cs"/>
            </a:endParaRPr>
          </a:p>
          <a:p>
            <a:pPr marL="914400" lvl="1" indent="-457200">
              <a:buFont typeface="+mj-lt"/>
              <a:buAutoNum type="arabicPeriod"/>
            </a:pPr>
            <a:r>
              <a:rPr lang="nb-NO" dirty="0"/>
              <a:t>Bibliotekene har beveget seg bort fra å støtte barn og unges utvikling av leseengasjement som sin hovedvirksomhet  og beveget seg mer mot «adult </a:t>
            </a:r>
            <a:r>
              <a:rPr lang="nb-NO" dirty="0" err="1"/>
              <a:t>literacy</a:t>
            </a:r>
            <a:r>
              <a:rPr lang="nb-NO" dirty="0"/>
              <a:t>» og biblioteket som møteplass.</a:t>
            </a:r>
          </a:p>
          <a:p>
            <a:pPr marL="914400" lvl="1" indent="-457200">
              <a:buFont typeface="+mj-lt"/>
              <a:buAutoNum type="arabicPeriod"/>
            </a:pPr>
            <a:r>
              <a:rPr lang="nb-NO" dirty="0"/>
              <a:t>Bibliotekenes rolle ble svekket som en konsekvens av kognitive læringsmodeller der lesing forstås som en individuell prosess som lærere kan kontrollere og modifiserer gjennom pedagogiske intervensjoner. Dette blir da primært skolens oppgave uten «innblanding» fra andre institusjoner.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5B2A204A-87E0-4457-9C9C-60676EC060D6}" type="slidenum">
              <a:rPr lang="nb-NO" smtClean="0"/>
              <a:t>11</a:t>
            </a:fld>
            <a:endParaRPr lang="nb-NO"/>
          </a:p>
        </p:txBody>
      </p:sp>
    </p:spTree>
    <p:extLst>
      <p:ext uri="{BB962C8B-B14F-4D97-AF65-F5344CB8AC3E}">
        <p14:creationId xmlns:p14="http://schemas.microsoft.com/office/powerpoint/2010/main" val="4102349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5B2A204A-87E0-4457-9C9C-60676EC060D6}" type="slidenum">
              <a:rPr lang="nb-NO" smtClean="0"/>
              <a:t>12</a:t>
            </a:fld>
            <a:endParaRPr lang="nb-NO"/>
          </a:p>
        </p:txBody>
      </p:sp>
    </p:spTree>
    <p:extLst>
      <p:ext uri="{BB962C8B-B14F-4D97-AF65-F5344CB8AC3E}">
        <p14:creationId xmlns:p14="http://schemas.microsoft.com/office/powerpoint/2010/main" val="1692480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5B2A204A-87E0-4457-9C9C-60676EC060D6}" type="slidenum">
              <a:rPr lang="nb-NO" smtClean="0"/>
              <a:t>13</a:t>
            </a:fld>
            <a:endParaRPr lang="nb-NO"/>
          </a:p>
        </p:txBody>
      </p:sp>
    </p:spTree>
    <p:extLst>
      <p:ext uri="{BB962C8B-B14F-4D97-AF65-F5344CB8AC3E}">
        <p14:creationId xmlns:p14="http://schemas.microsoft.com/office/powerpoint/2010/main" val="2773300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5B2A204A-87E0-4457-9C9C-60676EC060D6}" type="slidenum">
              <a:rPr lang="nb-NO" smtClean="0"/>
              <a:t>14</a:t>
            </a:fld>
            <a:endParaRPr lang="nb-NO"/>
          </a:p>
        </p:txBody>
      </p:sp>
    </p:spTree>
    <p:extLst>
      <p:ext uri="{BB962C8B-B14F-4D97-AF65-F5344CB8AC3E}">
        <p14:creationId xmlns:p14="http://schemas.microsoft.com/office/powerpoint/2010/main" val="2130744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 “Guided Inquiry” jobber </a:t>
            </a:r>
            <a:r>
              <a:rPr lang="en-US" sz="1200" b="0" i="0" kern="1200" dirty="0" err="1">
                <a:solidFill>
                  <a:schemeClr val="tx1"/>
                </a:solidFill>
                <a:effectLst/>
                <a:latin typeface="+mn-lt"/>
                <a:ea typeface="+mn-ea"/>
                <a:cs typeface="+mn-cs"/>
              </a:rPr>
              <a:t>lærere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bibliotekarer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eventuelt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andre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profesjoner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sammen</a:t>
            </a:r>
            <a:r>
              <a:rPr lang="en-US" sz="1200" b="0" i="0" kern="1200" baseline="0" dirty="0">
                <a:solidFill>
                  <a:schemeClr val="tx1"/>
                </a:solidFill>
                <a:effectLst/>
                <a:latin typeface="+mn-lt"/>
                <a:ea typeface="+mn-ea"/>
                <a:cs typeface="+mn-cs"/>
              </a:rPr>
              <a:t> I team for å </a:t>
            </a:r>
            <a:r>
              <a:rPr lang="en-US" sz="1200" b="0" i="0" kern="1200" baseline="0" dirty="0" err="1">
                <a:solidFill>
                  <a:schemeClr val="tx1"/>
                </a:solidFill>
                <a:effectLst/>
                <a:latin typeface="+mn-lt"/>
                <a:ea typeface="+mn-ea"/>
                <a:cs typeface="+mn-cs"/>
              </a:rPr>
              <a:t>utvikle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og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implementere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utforskende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læringsprosesser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Elevene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får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muligheten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til</a:t>
            </a:r>
            <a:r>
              <a:rPr lang="en-US" sz="1200" b="0" i="0" kern="1200" baseline="0" dirty="0">
                <a:solidFill>
                  <a:schemeClr val="tx1"/>
                </a:solidFill>
                <a:effectLst/>
                <a:latin typeface="+mn-lt"/>
                <a:ea typeface="+mn-ea"/>
                <a:cs typeface="+mn-cs"/>
              </a:rPr>
              <a:t> å </a:t>
            </a:r>
            <a:r>
              <a:rPr lang="en-US" sz="1200" b="0" i="0" kern="1200" baseline="0" dirty="0" err="1">
                <a:solidFill>
                  <a:schemeClr val="tx1"/>
                </a:solidFill>
                <a:effectLst/>
                <a:latin typeface="+mn-lt"/>
                <a:ea typeface="+mn-ea"/>
                <a:cs typeface="+mn-cs"/>
              </a:rPr>
              <a:t>utvikle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personlig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kunnskap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gjennom</a:t>
            </a:r>
            <a:r>
              <a:rPr lang="en-US" sz="1200" b="0" i="0" kern="1200" baseline="0" dirty="0">
                <a:solidFill>
                  <a:schemeClr val="tx1"/>
                </a:solidFill>
                <a:effectLst/>
                <a:latin typeface="+mn-lt"/>
                <a:ea typeface="+mn-ea"/>
                <a:cs typeface="+mn-cs"/>
              </a:rPr>
              <a:t> å ta </a:t>
            </a:r>
            <a:r>
              <a:rPr lang="en-US" sz="1200" b="0" i="0" kern="1200" baseline="0" dirty="0" err="1">
                <a:solidFill>
                  <a:schemeClr val="tx1"/>
                </a:solidFill>
                <a:effectLst/>
                <a:latin typeface="+mn-lt"/>
                <a:ea typeface="+mn-ea"/>
                <a:cs typeface="+mn-cs"/>
              </a:rPr>
              <a:t>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bruk</a:t>
            </a:r>
            <a:r>
              <a:rPr lang="en-US" sz="1200" b="0" i="0" kern="1200" baseline="0" dirty="0">
                <a:solidFill>
                  <a:schemeClr val="tx1"/>
                </a:solidFill>
                <a:effectLst/>
                <a:latin typeface="+mn-lt"/>
                <a:ea typeface="+mn-ea"/>
                <a:cs typeface="+mn-cs"/>
              </a:rPr>
              <a:t> et </a:t>
            </a:r>
            <a:r>
              <a:rPr lang="en-US" sz="1200" b="0" i="0" kern="1200" baseline="0" dirty="0" err="1">
                <a:solidFill>
                  <a:schemeClr val="tx1"/>
                </a:solidFill>
                <a:effectLst/>
                <a:latin typeface="+mn-lt"/>
                <a:ea typeface="+mn-ea"/>
                <a:cs typeface="+mn-cs"/>
              </a:rPr>
              <a:t>rikt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kildemateriale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utforskningen</a:t>
            </a:r>
            <a:r>
              <a:rPr lang="en-US" sz="1200" b="0" i="0" kern="1200" baseline="0" dirty="0">
                <a:solidFill>
                  <a:schemeClr val="tx1"/>
                </a:solidFill>
                <a:effectLst/>
                <a:latin typeface="+mn-lt"/>
                <a:ea typeface="+mn-ea"/>
                <a:cs typeface="+mn-cs"/>
              </a:rPr>
              <a:t> av et </a:t>
            </a:r>
            <a:r>
              <a:rPr lang="en-US" sz="1200" b="0" i="0" kern="1200" baseline="0" dirty="0" err="1">
                <a:solidFill>
                  <a:schemeClr val="tx1"/>
                </a:solidFill>
                <a:effectLst/>
                <a:latin typeface="+mn-lt"/>
                <a:ea typeface="+mn-ea"/>
                <a:cs typeface="+mn-cs"/>
              </a:rPr>
              <a:t>eller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flere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tema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hypoteser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eller</a:t>
            </a:r>
            <a:r>
              <a:rPr lang="en-US" sz="1200" b="0" i="0" kern="1200" baseline="0" dirty="0">
                <a:solidFill>
                  <a:schemeClr val="tx1"/>
                </a:solidFill>
                <a:effectLst/>
                <a:latin typeface="+mn-lt"/>
                <a:ea typeface="+mn-ea"/>
                <a:cs typeface="+mn-cs"/>
              </a:rPr>
              <a:t> problem. </a:t>
            </a:r>
            <a:r>
              <a:rPr lang="en-US" sz="1200" b="0" i="0" kern="1200" baseline="0" dirty="0" err="1">
                <a:solidFill>
                  <a:schemeClr val="tx1"/>
                </a:solidFill>
                <a:effectLst/>
                <a:latin typeface="+mn-lt"/>
                <a:ea typeface="+mn-ea"/>
                <a:cs typeface="+mn-cs"/>
              </a:rPr>
              <a:t>Stikkord</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dybdelæring</a:t>
            </a:r>
            <a:r>
              <a:rPr lang="en-US" sz="1200" b="0" i="0" kern="1200" baseline="0" dirty="0">
                <a:solidFill>
                  <a:schemeClr val="tx1"/>
                </a:solidFill>
                <a:effectLst/>
                <a:latin typeface="+mn-lt"/>
                <a:ea typeface="+mn-ea"/>
                <a:cs typeface="+mn-cs"/>
              </a:rPr>
              <a:t> – </a:t>
            </a:r>
            <a:r>
              <a:rPr lang="en-US" sz="1200" b="0" i="0" kern="1200" baseline="0" dirty="0" err="1">
                <a:solidFill>
                  <a:schemeClr val="tx1"/>
                </a:solidFill>
                <a:effectLst/>
                <a:latin typeface="+mn-lt"/>
                <a:ea typeface="+mn-ea"/>
                <a:cs typeface="+mn-cs"/>
              </a:rPr>
              <a:t>forstå</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komplekse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sammenhenger</a:t>
            </a:r>
            <a:endParaRPr lang="nb-NO" dirty="0"/>
          </a:p>
          <a:p>
            <a:endParaRPr lang="nb-NO" dirty="0"/>
          </a:p>
        </p:txBody>
      </p:sp>
      <p:sp>
        <p:nvSpPr>
          <p:cNvPr id="4" name="Slide Number Placeholder 3"/>
          <p:cNvSpPr>
            <a:spLocks noGrp="1"/>
          </p:cNvSpPr>
          <p:nvPr>
            <p:ph type="sldNum" sz="quarter" idx="10"/>
          </p:nvPr>
        </p:nvSpPr>
        <p:spPr/>
        <p:txBody>
          <a:bodyPr/>
          <a:lstStyle/>
          <a:p>
            <a:fld id="{5B2A204A-87E0-4457-9C9C-60676EC060D6}" type="slidenum">
              <a:rPr lang="nb-NO" smtClean="0"/>
              <a:t>15</a:t>
            </a:fld>
            <a:endParaRPr lang="nb-NO"/>
          </a:p>
        </p:txBody>
      </p:sp>
    </p:spTree>
    <p:extLst>
      <p:ext uri="{BB962C8B-B14F-4D97-AF65-F5344CB8AC3E}">
        <p14:creationId xmlns:p14="http://schemas.microsoft.com/office/powerpoint/2010/main" val="3811930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Viktig poeng at skolebiblioteket ikke skal bli en forlengelse av klasserommet, men beholde sin egenart – være et annerledes rom for læring.</a:t>
            </a:r>
          </a:p>
          <a:p>
            <a:endParaRPr lang="nb-NO" dirty="0"/>
          </a:p>
        </p:txBody>
      </p:sp>
      <p:sp>
        <p:nvSpPr>
          <p:cNvPr id="4" name="Slide Number Placeholder 3"/>
          <p:cNvSpPr>
            <a:spLocks noGrp="1"/>
          </p:cNvSpPr>
          <p:nvPr>
            <p:ph type="sldNum" sz="quarter" idx="10"/>
          </p:nvPr>
        </p:nvSpPr>
        <p:spPr/>
        <p:txBody>
          <a:bodyPr/>
          <a:lstStyle/>
          <a:p>
            <a:fld id="{5B2A204A-87E0-4457-9C9C-60676EC060D6}" type="slidenum">
              <a:rPr lang="nb-NO" smtClean="0"/>
              <a:t>16</a:t>
            </a:fld>
            <a:endParaRPr lang="nb-NO"/>
          </a:p>
        </p:txBody>
      </p:sp>
    </p:spTree>
    <p:extLst>
      <p:ext uri="{BB962C8B-B14F-4D97-AF65-F5344CB8AC3E}">
        <p14:creationId xmlns:p14="http://schemas.microsoft.com/office/powerpoint/2010/main" val="3949990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Barn lærer avanserte ferdigheter, gjennom prøving og feiling, gjennom å bruke informasjon på nettet, gjennom å imitere andre, gjennom sosial interaksjon med noen som kan noe mer eller noe annet enn oss selv. En lærer kan aldri kontrollere slik læring steg for steg gjennom et standardisert undervisningsopplegg i tid og rom. Vi kan legge til rette for at avanserte former for læring skal skje, men vi kan aldri vite sikkert når barn og unge tar store kognitive sprang fremover. Biblioteket som rom gir muligheter for å utvikle avansert kunnskap og forståelse. </a:t>
            </a:r>
            <a:endParaRPr lang="nb-NO" dirty="0"/>
          </a:p>
        </p:txBody>
      </p:sp>
      <p:sp>
        <p:nvSpPr>
          <p:cNvPr id="4" name="Plassholder for lysbildenummer 3"/>
          <p:cNvSpPr>
            <a:spLocks noGrp="1"/>
          </p:cNvSpPr>
          <p:nvPr>
            <p:ph type="sldNum" sz="quarter" idx="10"/>
          </p:nvPr>
        </p:nvSpPr>
        <p:spPr/>
        <p:txBody>
          <a:bodyPr/>
          <a:lstStyle/>
          <a:p>
            <a:fld id="{5B2A204A-87E0-4457-9C9C-60676EC060D6}" type="slidenum">
              <a:rPr lang="nb-NO" smtClean="0"/>
              <a:t>17</a:t>
            </a:fld>
            <a:endParaRPr lang="nb-NO"/>
          </a:p>
        </p:txBody>
      </p:sp>
    </p:spTree>
    <p:extLst>
      <p:ext uri="{BB962C8B-B14F-4D97-AF65-F5344CB8AC3E}">
        <p14:creationId xmlns:p14="http://schemas.microsoft.com/office/powerpoint/2010/main" val="3337030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b-NO" dirty="0"/>
              <a:t>Et paradoks:</a:t>
            </a:r>
            <a:r>
              <a:rPr lang="nb-NO" baseline="0" dirty="0"/>
              <a:t> </a:t>
            </a:r>
            <a:r>
              <a:rPr lang="nb-NO" dirty="0"/>
              <a:t>Utdanningsfeltet og bibliotekfeltet utvikles uavhengig av hverandre. Hvorfor, når profesjonene har sammenfallende samfunnsmandat?</a:t>
            </a:r>
            <a:r>
              <a:rPr lang="en-GB" sz="1200" kern="1200" baseline="0" dirty="0">
                <a:solidFill>
                  <a:schemeClr val="tx1"/>
                </a:solidFill>
                <a:effectLst/>
                <a:latin typeface="+mn-lt"/>
                <a:ea typeface="+mn-ea"/>
                <a:cs typeface="+mn-cs"/>
              </a:rPr>
              <a:t> </a:t>
            </a:r>
            <a:br>
              <a:rPr lang="en-GB" sz="1200" kern="1200" baseline="0" dirty="0">
                <a:solidFill>
                  <a:schemeClr val="tx1"/>
                </a:solidFill>
                <a:effectLst/>
                <a:latin typeface="+mn-lt"/>
                <a:ea typeface="+mn-ea"/>
                <a:cs typeface="+mn-cs"/>
              </a:rPr>
            </a:br>
            <a:endParaRPr lang="en-GB" sz="120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ansvar</a:t>
            </a:r>
            <a:r>
              <a:rPr lang="en-GB" sz="1200" kern="1200" baseline="0" dirty="0">
                <a:solidFill>
                  <a:schemeClr val="tx1"/>
                </a:solidFill>
                <a:effectLst/>
                <a:latin typeface="+mn-lt"/>
                <a:ea typeface="+mn-ea"/>
                <a:cs typeface="+mn-cs"/>
              </a:rPr>
              <a:t> for </a:t>
            </a:r>
            <a:r>
              <a:rPr lang="en-GB" sz="1200" kern="1200" baseline="0" dirty="0" err="1">
                <a:solidFill>
                  <a:schemeClr val="tx1"/>
                </a:solidFill>
                <a:effectLst/>
                <a:latin typeface="+mn-lt"/>
                <a:ea typeface="+mn-ea"/>
                <a:cs typeface="+mn-cs"/>
              </a:rPr>
              <a:t>bibliotek</a:t>
            </a:r>
            <a:r>
              <a:rPr lang="en-GB" sz="1200" kern="1200" baseline="0" dirty="0">
                <a:solidFill>
                  <a:schemeClr val="tx1"/>
                </a:solidFill>
                <a:effectLst/>
                <a:latin typeface="+mn-lt"/>
                <a:ea typeface="+mn-ea"/>
                <a:cs typeface="+mn-cs"/>
              </a:rPr>
              <a:t> ligger under </a:t>
            </a:r>
            <a:r>
              <a:rPr lang="en-GB" sz="1200" kern="1200" baseline="0" dirty="0" err="1">
                <a:solidFill>
                  <a:schemeClr val="tx1"/>
                </a:solidFill>
                <a:effectLst/>
                <a:latin typeface="+mn-lt"/>
                <a:ea typeface="+mn-ea"/>
                <a:cs typeface="+mn-cs"/>
              </a:rPr>
              <a:t>kulturdepartementet</a:t>
            </a:r>
            <a:r>
              <a:rPr lang="en-GB" sz="120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Raske </a:t>
            </a:r>
            <a:r>
              <a:rPr lang="en-GB" sz="1200" kern="1200" baseline="0" dirty="0" err="1">
                <a:solidFill>
                  <a:schemeClr val="tx1"/>
                </a:solidFill>
                <a:effectLst/>
                <a:latin typeface="+mn-lt"/>
                <a:ea typeface="+mn-ea"/>
                <a:cs typeface="+mn-cs"/>
              </a:rPr>
              <a:t>endringer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samfunnet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gjør</a:t>
            </a:r>
            <a:r>
              <a:rPr lang="en-GB" sz="1200" kern="1200" baseline="0" dirty="0">
                <a:solidFill>
                  <a:schemeClr val="tx1"/>
                </a:solidFill>
                <a:effectLst/>
                <a:latin typeface="+mn-lt"/>
                <a:ea typeface="+mn-ea"/>
                <a:cs typeface="+mn-cs"/>
              </a:rPr>
              <a:t> at </a:t>
            </a:r>
            <a:r>
              <a:rPr lang="en-GB" sz="1200" kern="1200" baseline="0" dirty="0" err="1">
                <a:solidFill>
                  <a:schemeClr val="tx1"/>
                </a:solidFill>
                <a:effectLst/>
                <a:latin typeface="+mn-lt"/>
                <a:ea typeface="+mn-ea"/>
                <a:cs typeface="+mn-cs"/>
              </a:rPr>
              <a:t>lærere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møter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på</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nye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uforventede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motsigelser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utfordringer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sin </a:t>
            </a:r>
            <a:r>
              <a:rPr lang="en-GB" sz="1200" kern="1200" baseline="0" dirty="0" err="1">
                <a:solidFill>
                  <a:schemeClr val="tx1"/>
                </a:solidFill>
                <a:effectLst/>
                <a:latin typeface="+mn-lt"/>
                <a:ea typeface="+mn-ea"/>
                <a:cs typeface="+mn-cs"/>
              </a:rPr>
              <a:t>praksis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F.eks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prestasjonsgapet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mellom</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elever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fra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ressurssterke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hjem</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elever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fra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hjem</a:t>
            </a:r>
            <a:r>
              <a:rPr lang="en-GB" sz="1200" kern="1200" baseline="0" dirty="0">
                <a:solidFill>
                  <a:schemeClr val="tx1"/>
                </a:solidFill>
                <a:effectLst/>
                <a:latin typeface="+mn-lt"/>
                <a:ea typeface="+mn-ea"/>
                <a:cs typeface="+mn-cs"/>
              </a:rPr>
              <a:t> med </a:t>
            </a:r>
            <a:r>
              <a:rPr lang="en-GB" sz="1200" kern="1200" baseline="0" dirty="0" err="1">
                <a:solidFill>
                  <a:schemeClr val="tx1"/>
                </a:solidFill>
                <a:effectLst/>
                <a:latin typeface="+mn-lt"/>
                <a:ea typeface="+mn-ea"/>
                <a:cs typeface="+mn-cs"/>
              </a:rPr>
              <a:t>færre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ressurser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øker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selv</a:t>
            </a:r>
            <a:r>
              <a:rPr lang="en-GB" sz="1200" kern="1200" baseline="0" dirty="0">
                <a:solidFill>
                  <a:schemeClr val="tx1"/>
                </a:solidFill>
                <a:effectLst/>
                <a:latin typeface="+mn-lt"/>
                <a:ea typeface="+mn-ea"/>
                <a:cs typeface="+mn-cs"/>
              </a:rPr>
              <a:t> om </a:t>
            </a:r>
            <a:r>
              <a:rPr lang="en-GB" sz="1200" kern="1200" baseline="0" dirty="0" err="1">
                <a:solidFill>
                  <a:schemeClr val="tx1"/>
                </a:solidFill>
                <a:effectLst/>
                <a:latin typeface="+mn-lt"/>
                <a:ea typeface="+mn-ea"/>
                <a:cs typeface="+mn-cs"/>
              </a:rPr>
              <a:t>det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alltid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vært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uttalt</a:t>
            </a:r>
            <a:r>
              <a:rPr lang="en-GB" sz="1200" kern="1200" baseline="0" dirty="0">
                <a:solidFill>
                  <a:schemeClr val="tx1"/>
                </a:solidFill>
                <a:effectLst/>
                <a:latin typeface="+mn-lt"/>
                <a:ea typeface="+mn-ea"/>
                <a:cs typeface="+mn-cs"/>
              </a:rPr>
              <a:t> at </a:t>
            </a:r>
            <a:r>
              <a:rPr lang="en-GB" sz="1200" kern="1200" baseline="0" dirty="0" err="1">
                <a:solidFill>
                  <a:schemeClr val="tx1"/>
                </a:solidFill>
                <a:effectLst/>
                <a:latin typeface="+mn-lt"/>
                <a:ea typeface="+mn-ea"/>
                <a:cs typeface="+mn-cs"/>
              </a:rPr>
              <a:t>skolen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skal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virke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sosialt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utjevnende</a:t>
            </a:r>
            <a:r>
              <a:rPr lang="en-GB" sz="1200" kern="1200" baseline="0" dirty="0">
                <a:solidFill>
                  <a:schemeClr val="tx1"/>
                </a:solidFill>
                <a:effectLst/>
                <a:latin typeface="+mn-lt"/>
                <a:ea typeface="+mn-ea"/>
                <a:cs typeface="+mn-cs"/>
              </a:rPr>
              <a:t>. </a:t>
            </a:r>
          </a:p>
          <a:p>
            <a:endParaRPr lang="en-GB" sz="1200" kern="1200" baseline="0" dirty="0">
              <a:solidFill>
                <a:schemeClr val="tx1"/>
              </a:solidFill>
              <a:effectLst/>
              <a:latin typeface="+mn-lt"/>
              <a:ea typeface="+mn-ea"/>
              <a:cs typeface="+mn-cs"/>
            </a:endParaRPr>
          </a:p>
          <a:p>
            <a:pPr lvl="1"/>
            <a:r>
              <a:rPr lang="en-GB" sz="1200" kern="1200" baseline="0" dirty="0">
                <a:solidFill>
                  <a:schemeClr val="tx1"/>
                </a:solidFill>
                <a:effectLst/>
                <a:latin typeface="+mn-lt"/>
                <a:ea typeface="+mn-ea"/>
                <a:cs typeface="+mn-cs"/>
              </a:rPr>
              <a:t>Tverrprofesjonelt </a:t>
            </a:r>
            <a:r>
              <a:rPr lang="en-GB" sz="1200" kern="1200" baseline="0" dirty="0" err="1">
                <a:solidFill>
                  <a:schemeClr val="tx1"/>
                </a:solidFill>
                <a:effectLst/>
                <a:latin typeface="+mn-lt"/>
                <a:ea typeface="+mn-ea"/>
                <a:cs typeface="+mn-cs"/>
              </a:rPr>
              <a:t>samarbeid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må</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læres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Derfor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må</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samarbeid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mellom</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lærere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bibliotekarer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begynne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kommende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læreres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bibliotekarers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utdanning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Gode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bibliotek</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uunnværlige</a:t>
            </a:r>
            <a:r>
              <a:rPr lang="en-GB" sz="1200" kern="1200" baseline="0" dirty="0">
                <a:solidFill>
                  <a:schemeClr val="tx1"/>
                </a:solidFill>
                <a:effectLst/>
                <a:latin typeface="+mn-lt"/>
                <a:ea typeface="+mn-ea"/>
                <a:cs typeface="+mn-cs"/>
              </a:rPr>
              <a:t> for </a:t>
            </a:r>
            <a:r>
              <a:rPr lang="en-GB" sz="1200" kern="1200" baseline="0" dirty="0" err="1">
                <a:solidFill>
                  <a:schemeClr val="tx1"/>
                </a:solidFill>
                <a:effectLst/>
                <a:latin typeface="+mn-lt"/>
                <a:ea typeface="+mn-ea"/>
                <a:cs typeface="+mn-cs"/>
              </a:rPr>
              <a:t>studenter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høyere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utdanning</a:t>
            </a:r>
            <a:r>
              <a:rPr lang="en-GB" sz="1200" kern="1200" baseline="0" dirty="0">
                <a:solidFill>
                  <a:schemeClr val="tx1"/>
                </a:solidFill>
                <a:effectLst/>
                <a:latin typeface="+mn-lt"/>
                <a:ea typeface="+mn-ea"/>
                <a:cs typeface="+mn-cs"/>
              </a:rPr>
              <a:t>. De </a:t>
            </a:r>
            <a:r>
              <a:rPr lang="en-GB" sz="1200" kern="1200" baseline="0" dirty="0" err="1">
                <a:solidFill>
                  <a:schemeClr val="tx1"/>
                </a:solidFill>
                <a:effectLst/>
                <a:latin typeface="+mn-lt"/>
                <a:ea typeface="+mn-ea"/>
                <a:cs typeface="+mn-cs"/>
              </a:rPr>
              <a:t>burde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også</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oppfattes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som</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uunnværlige</a:t>
            </a:r>
            <a:r>
              <a:rPr lang="en-GB" sz="1200" kern="1200" baseline="0" dirty="0">
                <a:solidFill>
                  <a:schemeClr val="tx1"/>
                </a:solidFill>
                <a:effectLst/>
                <a:latin typeface="+mn-lt"/>
                <a:ea typeface="+mn-ea"/>
                <a:cs typeface="+mn-cs"/>
              </a:rPr>
              <a:t> for </a:t>
            </a:r>
            <a:r>
              <a:rPr lang="en-GB" sz="1200" kern="1200" baseline="0" dirty="0" err="1">
                <a:solidFill>
                  <a:schemeClr val="tx1"/>
                </a:solidFill>
                <a:effectLst/>
                <a:latin typeface="+mn-lt"/>
                <a:ea typeface="+mn-ea"/>
                <a:cs typeface="+mn-cs"/>
              </a:rPr>
              <a:t>elever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grunnskolen</a:t>
            </a:r>
            <a:r>
              <a:rPr lang="en-GB" sz="1200" kern="1200" baseline="0" dirty="0">
                <a:solidFill>
                  <a:schemeClr val="tx1"/>
                </a:solidFill>
                <a:effectLst/>
                <a:latin typeface="+mn-lt"/>
                <a:ea typeface="+mn-ea"/>
                <a:cs typeface="+mn-cs"/>
              </a:rPr>
              <a:t>.   </a:t>
            </a:r>
          </a:p>
          <a:p>
            <a:pPr lvl="1"/>
            <a:endParaRPr lang="en-GB" sz="1200" kern="1200" baseline="0" dirty="0">
              <a:solidFill>
                <a:schemeClr val="tx1"/>
              </a:solidFill>
              <a:effectLst/>
              <a:latin typeface="+mn-lt"/>
              <a:ea typeface="+mn-ea"/>
              <a:cs typeface="+mn-cs"/>
            </a:endParaRPr>
          </a:p>
          <a:p>
            <a:pPr lvl="1" algn="l"/>
            <a:r>
              <a:rPr lang="nb-NO" sz="1200" kern="1200" dirty="0">
                <a:solidFill>
                  <a:schemeClr val="tx1"/>
                </a:solidFill>
                <a:effectLst/>
                <a:latin typeface="+mn-lt"/>
                <a:ea typeface="+mn-ea"/>
                <a:cs typeface="+mn-cs"/>
              </a:rPr>
              <a:t>En grunnleggende forutsetning for demokratisk deltagelse og bærekraftige</a:t>
            </a:r>
            <a:r>
              <a:rPr lang="nb-NO" sz="1200" kern="1200" baseline="0" dirty="0">
                <a:solidFill>
                  <a:schemeClr val="tx1"/>
                </a:solidFill>
                <a:effectLst/>
                <a:latin typeface="+mn-lt"/>
                <a:ea typeface="+mn-ea"/>
                <a:cs typeface="+mn-cs"/>
              </a:rPr>
              <a:t> demokratier </a:t>
            </a:r>
            <a:r>
              <a:rPr lang="nb-NO" sz="1200" kern="1200" dirty="0">
                <a:solidFill>
                  <a:schemeClr val="tx1"/>
                </a:solidFill>
                <a:effectLst/>
                <a:latin typeface="+mn-lt"/>
                <a:ea typeface="+mn-ea"/>
                <a:cs typeface="+mn-cs"/>
              </a:rPr>
              <a:t>er en utdannet og informert befolkning.</a:t>
            </a:r>
            <a:r>
              <a:rPr lang="nb-NO" sz="1200" kern="1200" baseline="0" dirty="0">
                <a:solidFill>
                  <a:schemeClr val="tx1"/>
                </a:solidFill>
                <a:effectLst/>
                <a:latin typeface="+mn-lt"/>
                <a:ea typeface="+mn-ea"/>
                <a:cs typeface="+mn-cs"/>
              </a:rPr>
              <a:t> Frivillig lesing og leseengasjement gir grunnlag for demokratisk handlekraft. Bibliotek og skole har sammenfallende samfunnsmandat i forhold til å utvikle dette.  </a:t>
            </a:r>
            <a:endParaRPr lang="en-US"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5B2A204A-87E0-4457-9C9C-60676EC060D6}" type="slidenum">
              <a:rPr lang="nb-NO" smtClean="0"/>
              <a:t>18</a:t>
            </a:fld>
            <a:endParaRPr lang="nb-NO"/>
          </a:p>
        </p:txBody>
      </p:sp>
    </p:spTree>
    <p:extLst>
      <p:ext uri="{BB962C8B-B14F-4D97-AF65-F5344CB8AC3E}">
        <p14:creationId xmlns:p14="http://schemas.microsoft.com/office/powerpoint/2010/main" val="2448803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også lyspunkter fra politisk hold</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A204A-87E0-4457-9C9C-60676EC060D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53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Først vil jeg fortelle litt</a:t>
            </a:r>
            <a:r>
              <a:rPr lang="nb-NO" baseline="0" dirty="0"/>
              <a:t> om egne erfaringer som lærer i grunnskolen med å samarbeide med bibliotekarer.  På </a:t>
            </a:r>
            <a:r>
              <a:rPr lang="nb-NO" baseline="0" dirty="0" err="1"/>
              <a:t>Vahl</a:t>
            </a:r>
            <a:r>
              <a:rPr lang="nb-NO" baseline="0" dirty="0"/>
              <a:t> skole hadde vi Gry Enger som skolebibliotekar. Gry er også skuespiller og glødende opptatt av drama og litteratur. Det var ingenting mine elever gledet seg mer til en litteraturstundene til Gry på skolebiblioteket. Der foregikk det magiske ting, dramatisering og levendegjøring av litterære kulturskatter. Det var ingenting elevene mine var mer skuffet over enn når de fant skolebiblioteket stengt fordi Gry måtte steppe inn som vikar for syke lærere.</a:t>
            </a:r>
          </a:p>
          <a:p>
            <a:endParaRPr lang="nb-NO" baseline="0" dirty="0"/>
          </a:p>
          <a:p>
            <a:r>
              <a:rPr lang="nb-NO" baseline="0" dirty="0"/>
              <a:t>Regel nummer 1: skolebibliotekaren er fredet. Skolebibliotekaren skal ikke brukes som vikar for syke lærere.</a:t>
            </a:r>
            <a:endParaRPr lang="nb-NO" dirty="0"/>
          </a:p>
        </p:txBody>
      </p:sp>
      <p:sp>
        <p:nvSpPr>
          <p:cNvPr id="4" name="Plassholder for lysbildenummer 3"/>
          <p:cNvSpPr>
            <a:spLocks noGrp="1"/>
          </p:cNvSpPr>
          <p:nvPr>
            <p:ph type="sldNum" sz="quarter" idx="10"/>
          </p:nvPr>
        </p:nvSpPr>
        <p:spPr/>
        <p:txBody>
          <a:bodyPr/>
          <a:lstStyle/>
          <a:p>
            <a:fld id="{5B2A204A-87E0-4457-9C9C-60676EC060D6}" type="slidenum">
              <a:rPr lang="nb-NO" smtClean="0"/>
              <a:t>2</a:t>
            </a:fld>
            <a:endParaRPr lang="nb-NO"/>
          </a:p>
        </p:txBody>
      </p:sp>
    </p:spTree>
    <p:extLst>
      <p:ext uri="{BB962C8B-B14F-4D97-AF65-F5344CB8AC3E}">
        <p14:creationId xmlns:p14="http://schemas.microsoft.com/office/powerpoint/2010/main" val="1958388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også lyspunkter fra politisk hold</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A204A-87E0-4457-9C9C-60676EC060D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270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B2A204A-87E0-4457-9C9C-60676EC060D6}" type="slidenum">
              <a:rPr lang="nb-NO" smtClean="0"/>
              <a:t>21</a:t>
            </a:fld>
            <a:endParaRPr lang="nb-NO"/>
          </a:p>
        </p:txBody>
      </p:sp>
    </p:spTree>
    <p:extLst>
      <p:ext uri="{BB962C8B-B14F-4D97-AF65-F5344CB8AC3E}">
        <p14:creationId xmlns:p14="http://schemas.microsoft.com/office/powerpoint/2010/main" val="1203899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en annen skole jeg jobbet</a:t>
            </a:r>
            <a:r>
              <a:rPr lang="nb-NO" baseline="0" dirty="0"/>
              <a:t> var ikke skolebiblioteket like utviklet. Da ble samarbeid med folkebiblioteket desto viktigere. Barnebibliotekaren på dette sagnomsuste biblioteket i Oslo leste alt av barne- og ungdomslitteratur </a:t>
            </a:r>
            <a:r>
              <a:rPr lang="nb-NO" baseline="0" dirty="0" err="1"/>
              <a:t>fortløpene</a:t>
            </a:r>
            <a:r>
              <a:rPr lang="nb-NO" baseline="0" dirty="0"/>
              <a:t> som de ble gitt ut. Hun kom gjerne på skolebesøk. Med seg hadde hun nye utgivelser som hun presenterte for elevene. Men, det mest spennende var når klassen fikk lov til å overnatte i andre etasje på biblioteket. Først så vi på film, så hadde vi putekrig, deretter spiste vi pizza, og om kvelden la ungene seg i soveposen med lommelykt og hver sin bok eller tegneserie. </a:t>
            </a:r>
          </a:p>
          <a:p>
            <a:endParaRPr lang="nb-NO" baseline="0" dirty="0"/>
          </a:p>
          <a:p>
            <a:r>
              <a:rPr lang="nb-NO" baseline="0" dirty="0"/>
              <a:t>I vår mål- og resultatstyrte skolehverdag vil noen trolig spørre: Lærte de noe av dette da? I etterkant kunne vi registrere at tre av mine elever som til da ikke hadde brukt biblioteket, begynte å frekventere biblioteket ofte utenom skoletiden. De lånte bøker eller bare hang der, de hadde fått en sosial tilhørighet til biblioteket. Dette var elever som kom fra såkalte bokfattige hjem. Poenget er ikke at alle skal bli litteraturelskere, men alle skal få muligheten til å bli det. </a:t>
            </a:r>
          </a:p>
          <a:p>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 fleste som jobber i skolen eller i bibliotekene har hørt lignende historier om</a:t>
            </a:r>
            <a:r>
              <a:rPr lang="nb-NO" baseline="0" dirty="0"/>
              <a:t> godt samarbeid mellom lærere og bibliotekarer. Vi vet det finnes, men det er kanskje også noe av problemet. At dette forblir historier om ildsjeler som får det til. Tiden er imidlertid overmoden for at partnerskap kommer inn i opplæringsloven. Forskning i nordiske land og internasjonalt har tydelig dokumentert positive effekter av partnerskap mellom lærere og bibliotekarer: spesielt i forhold til elevenes leseengasjement og leseprestasjoner</a:t>
            </a:r>
            <a:endParaRPr lang="nb-NO" dirty="0"/>
          </a:p>
          <a:p>
            <a:endParaRPr lang="nb-NO" baseline="0" dirty="0"/>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5B2A204A-87E0-4457-9C9C-60676EC060D6}" type="slidenum">
              <a:rPr lang="nb-NO" smtClean="0"/>
              <a:t>3</a:t>
            </a:fld>
            <a:endParaRPr lang="nb-NO"/>
          </a:p>
        </p:txBody>
      </p:sp>
    </p:spTree>
    <p:extLst>
      <p:ext uri="{BB962C8B-B14F-4D97-AF65-F5344CB8AC3E}">
        <p14:creationId xmlns:p14="http://schemas.microsoft.com/office/powerpoint/2010/main" val="22044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Det </a:t>
            </a:r>
            <a:r>
              <a:rPr lang="en-US" sz="1200" b="0" i="0" u="none" strike="noStrike" kern="1200" baseline="0" dirty="0" err="1">
                <a:solidFill>
                  <a:schemeClr val="tx1"/>
                </a:solidFill>
                <a:latin typeface="+mn-lt"/>
                <a:ea typeface="+mn-ea"/>
                <a:cs typeface="+mn-cs"/>
              </a:rPr>
              <a: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ikke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vanskelig</a:t>
            </a:r>
            <a:r>
              <a:rPr lang="en-US" sz="1200" b="0" i="0" u="none" strike="noStrike" kern="1200" baseline="0" dirty="0">
                <a:solidFill>
                  <a:schemeClr val="tx1"/>
                </a:solidFill>
                <a:latin typeface="+mn-lt"/>
                <a:ea typeface="+mn-ea"/>
                <a:cs typeface="+mn-cs"/>
              </a:rPr>
              <a:t> å </a:t>
            </a:r>
            <a:r>
              <a:rPr lang="en-US" sz="1200" b="0" i="0" u="none" strike="noStrike" kern="1200" baseline="0" dirty="0" err="1">
                <a:solidFill>
                  <a:schemeClr val="tx1"/>
                </a:solidFill>
                <a:latin typeface="+mn-lt"/>
                <a:ea typeface="+mn-ea"/>
                <a:cs typeface="+mn-cs"/>
              </a:rPr>
              <a:t>finne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solide</a:t>
            </a:r>
            <a:r>
              <a:rPr lang="en-US" sz="1200" b="0" i="0" u="none" strike="noStrike" kern="1200" baseline="0" dirty="0">
                <a:solidFill>
                  <a:schemeClr val="tx1"/>
                </a:solidFill>
                <a:latin typeface="+mn-lt"/>
                <a:ea typeface="+mn-ea"/>
                <a:cs typeface="+mn-cs"/>
              </a:rPr>
              <a:t> studier </a:t>
            </a:r>
            <a:r>
              <a:rPr lang="en-US" sz="1200" b="0" i="0" u="none" strike="noStrike" kern="1200" baseline="0" dirty="0" err="1">
                <a:solidFill>
                  <a:schemeClr val="tx1"/>
                </a:solidFill>
                <a:latin typeface="+mn-lt"/>
                <a:ea typeface="+mn-ea"/>
                <a:cs typeface="+mn-cs"/>
              </a:rPr>
              <a:t>som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viser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sammenheng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mellom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høyt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leseengasjement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kognitiv</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utvikling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studie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Storbritania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undersøkte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utviklingen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3583 </a:t>
            </a:r>
            <a:r>
              <a:rPr lang="en-US" sz="1200" b="0" i="0" u="none" strike="noStrike" kern="1200" baseline="0" dirty="0" err="1">
                <a:solidFill>
                  <a:schemeClr val="tx1"/>
                </a:solidFill>
                <a:latin typeface="+mn-lt"/>
                <a:ea typeface="+mn-ea"/>
                <a:cs typeface="+mn-cs"/>
              </a:rPr>
              <a:t>elever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de var 7 </a:t>
            </a:r>
            <a:r>
              <a:rPr lang="en-US" sz="1200" b="0" i="0" u="none" strike="noStrike" kern="1200" baseline="0" dirty="0" err="1">
                <a:solidFill>
                  <a:schemeClr val="tx1"/>
                </a:solidFill>
                <a:latin typeface="+mn-lt"/>
                <a:ea typeface="+mn-ea"/>
                <a:cs typeface="+mn-cs"/>
              </a:rPr>
              <a:t>til</a:t>
            </a:r>
            <a:r>
              <a:rPr lang="en-US" sz="1200" b="0" i="0" u="none" strike="noStrike" kern="1200" baseline="0" dirty="0">
                <a:solidFill>
                  <a:schemeClr val="tx1"/>
                </a:solidFill>
                <a:latin typeface="+mn-lt"/>
                <a:ea typeface="+mn-ea"/>
                <a:cs typeface="+mn-cs"/>
              </a:rPr>
              <a:t> 16 </a:t>
            </a:r>
            <a:r>
              <a:rPr lang="en-US" sz="1200" b="0" i="0" u="none" strike="noStrike" kern="1200" baseline="0" dirty="0" err="1">
                <a:solidFill>
                  <a:schemeClr val="tx1"/>
                </a:solidFill>
                <a:latin typeface="+mn-lt"/>
                <a:ea typeface="+mn-ea"/>
                <a:cs typeface="+mn-cs"/>
              </a:rPr>
              <a:t>år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Studien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viser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entydig</a:t>
            </a:r>
            <a:r>
              <a:rPr lang="en-US" sz="1200" b="0" i="0" u="none" strike="noStrike" kern="1200" baseline="0" dirty="0">
                <a:solidFill>
                  <a:schemeClr val="tx1"/>
                </a:solidFill>
                <a:latin typeface="+mn-lt"/>
                <a:ea typeface="+mn-ea"/>
                <a:cs typeface="+mn-cs"/>
              </a:rPr>
              <a:t> at </a:t>
            </a:r>
            <a:r>
              <a:rPr lang="en-US" sz="1200" b="0" i="0" u="none" strike="noStrike" kern="1200" baseline="0" dirty="0" err="1">
                <a:solidFill>
                  <a:schemeClr val="tx1"/>
                </a:solidFill>
                <a:latin typeface="+mn-lt"/>
                <a:ea typeface="+mn-ea"/>
                <a:cs typeface="+mn-cs"/>
              </a:rPr>
              <a:t>lystlesing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barndommen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utvikling</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vokabular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henger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sterkt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sammen</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viser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også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interessant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sammenheng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mellom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lystlesing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utvikling</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ferdigheter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matematikk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ikke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nok</a:t>
            </a:r>
            <a:r>
              <a:rPr lang="en-US" sz="1200" b="0" i="0" u="none" strike="noStrike" kern="1200" baseline="0" dirty="0">
                <a:solidFill>
                  <a:schemeClr val="tx1"/>
                </a:solidFill>
                <a:latin typeface="+mn-lt"/>
                <a:ea typeface="+mn-ea"/>
                <a:cs typeface="+mn-cs"/>
              </a:rPr>
              <a:t> med det, men </a:t>
            </a:r>
            <a:r>
              <a:rPr lang="en-US" sz="1200" b="0" i="0" u="none" strike="noStrike" kern="1200" baseline="0" dirty="0" err="1">
                <a:solidFill>
                  <a:schemeClr val="tx1"/>
                </a:solidFill>
                <a:latin typeface="+mn-lt"/>
                <a:ea typeface="+mn-ea"/>
                <a:cs typeface="+mn-cs"/>
              </a:rPr>
              <a:t>lystlesing</a:t>
            </a:r>
            <a:r>
              <a:rPr lang="en-US" sz="1200" b="0" i="0" u="none" strike="noStrike" kern="1200" baseline="0" dirty="0">
                <a:solidFill>
                  <a:schemeClr val="tx1"/>
                </a:solidFill>
                <a:latin typeface="+mn-lt"/>
                <a:ea typeface="+mn-ea"/>
                <a:cs typeface="+mn-cs"/>
              </a:rPr>
              <a:t> har </a:t>
            </a:r>
            <a:r>
              <a:rPr lang="en-US" sz="1200" b="0" i="0" u="none" strike="noStrike" kern="1200" baseline="0" dirty="0" err="1">
                <a:solidFill>
                  <a:schemeClr val="tx1"/>
                </a:solidFill>
                <a:latin typeface="+mn-lt"/>
                <a:ea typeface="+mn-ea"/>
                <a:cs typeface="+mn-cs"/>
              </a:rPr>
              <a:t>større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effekt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kognitiv</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utvikling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enn</a:t>
            </a:r>
            <a:r>
              <a:rPr lang="en-US" sz="1200" b="0" i="0" u="none" strike="noStrike" kern="1200" baseline="0" dirty="0">
                <a:solidFill>
                  <a:schemeClr val="tx1"/>
                </a:solidFill>
                <a:latin typeface="+mn-lt"/>
                <a:ea typeface="+mn-ea"/>
                <a:cs typeface="+mn-cs"/>
              </a:rPr>
              <a:t> det </a:t>
            </a:r>
            <a:r>
              <a:rPr lang="en-US" sz="1200" b="0" i="0" u="none" strike="noStrike" kern="1200" baseline="0" dirty="0" err="1">
                <a:solidFill>
                  <a:schemeClr val="tx1"/>
                </a:solidFill>
                <a:latin typeface="+mn-lt"/>
                <a:ea typeface="+mn-ea"/>
                <a:cs typeface="+mn-cs"/>
              </a:rPr>
              <a:t>foreldrenes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utdanningsnivå</a:t>
            </a:r>
            <a:r>
              <a:rPr lang="en-US" sz="1200" b="0" i="0" u="none" strike="noStrike" kern="1200" baseline="0" dirty="0">
                <a:solidFill>
                  <a:schemeClr val="tx1"/>
                </a:solidFill>
                <a:latin typeface="+mn-lt"/>
                <a:ea typeface="+mn-ea"/>
                <a:cs typeface="+mn-cs"/>
              </a:rPr>
              <a:t> har. </a:t>
            </a:r>
            <a:r>
              <a:rPr lang="en-US" sz="1200" b="0" i="0" u="none" strike="noStrike" kern="1200" baseline="0" dirty="0" err="1">
                <a:solidFill>
                  <a:schemeClr val="tx1"/>
                </a:solidFill>
                <a:latin typeface="+mn-lt"/>
                <a:ea typeface="+mn-ea"/>
                <a:cs typeface="+mn-cs"/>
              </a:rPr>
              <a:t>Dette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samsvarer</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flere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andre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lignende</a:t>
            </a:r>
            <a:r>
              <a:rPr lang="en-US" sz="1200" b="0" i="0" u="none" strike="noStrike" kern="1200" baseline="0" dirty="0">
                <a:solidFill>
                  <a:schemeClr val="tx1"/>
                </a:solidFill>
                <a:latin typeface="+mn-lt"/>
                <a:ea typeface="+mn-ea"/>
                <a:cs typeface="+mn-cs"/>
              </a:rPr>
              <a:t> studier, </a:t>
            </a:r>
            <a:r>
              <a:rPr lang="en-US" sz="1200" b="0" i="0" u="none" strike="noStrike" kern="1200" baseline="0" dirty="0" err="1">
                <a:solidFill>
                  <a:schemeClr val="tx1"/>
                </a:solidFill>
                <a:latin typeface="+mn-lt"/>
                <a:ea typeface="+mn-ea"/>
                <a:cs typeface="+mn-cs"/>
              </a:rPr>
              <a:t>bla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fra</a:t>
            </a:r>
            <a:r>
              <a:rPr lang="en-US" sz="1200" b="0" i="0" u="none" strike="noStrike" kern="1200" baseline="0" dirty="0">
                <a:solidFill>
                  <a:schemeClr val="tx1"/>
                </a:solidFill>
                <a:latin typeface="+mn-lt"/>
                <a:ea typeface="+mn-ea"/>
                <a:cs typeface="+mn-cs"/>
              </a:rPr>
              <a:t> PISA-</a:t>
            </a:r>
            <a:r>
              <a:rPr lang="en-US" sz="1200" b="0" i="0" u="none" strike="noStrike" kern="1200" baseline="0" dirty="0" err="1">
                <a:solidFill>
                  <a:schemeClr val="tx1"/>
                </a:solidFill>
                <a:latin typeface="+mn-lt"/>
                <a:ea typeface="+mn-ea"/>
                <a:cs typeface="+mn-cs"/>
              </a:rPr>
              <a:t>undersøkelsene</a:t>
            </a:r>
            <a:r>
              <a:rPr lang="en-US" sz="1200" b="0" i="0" u="none" strike="noStrike" kern="1200" baseline="0" dirty="0">
                <a:solidFill>
                  <a:schemeClr val="tx1"/>
                </a:solidFill>
                <a:latin typeface="+mn-lt"/>
                <a:ea typeface="+mn-ea"/>
                <a:cs typeface="+mn-cs"/>
              </a:rPr>
              <a:t>.</a:t>
            </a:r>
          </a:p>
          <a:p>
            <a:endParaRPr lang="nb-NO" dirty="0"/>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B2A204A-87E0-4457-9C9C-60676EC060D6}" type="slidenum">
              <a:rPr lang="nb-NO" smtClean="0"/>
              <a:t>4</a:t>
            </a:fld>
            <a:endParaRPr lang="nb-NO"/>
          </a:p>
        </p:txBody>
      </p:sp>
    </p:spTree>
    <p:extLst>
      <p:ext uri="{BB962C8B-B14F-4D97-AF65-F5344CB8AC3E}">
        <p14:creationId xmlns:p14="http://schemas.microsoft.com/office/powerpoint/2010/main" val="3407920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10000"/>
          </a:bodyPr>
          <a:lstStyle/>
          <a:p>
            <a:r>
              <a:rPr lang="nb-NO" sz="1200" b="0" i="0" kern="1200" dirty="0">
                <a:solidFill>
                  <a:schemeClr val="tx1"/>
                </a:solidFill>
                <a:latin typeface="+mn-lt"/>
                <a:ea typeface="+mn-ea"/>
                <a:cs typeface="+mn-cs"/>
              </a:rPr>
              <a:t>Figur 1 viser at sosioøkonomisk status (SES) spiller en langt mindre rolle for elevenes leseprestasjoner enn leseengasjement (</a:t>
            </a:r>
            <a:r>
              <a:rPr lang="nb-NO" sz="1200" b="0" i="0" kern="1200" dirty="0" err="1">
                <a:solidFill>
                  <a:schemeClr val="tx1"/>
                </a:solidFill>
                <a:latin typeface="+mn-lt"/>
                <a:ea typeface="+mn-ea"/>
                <a:cs typeface="+mn-cs"/>
              </a:rPr>
              <a:t>read</a:t>
            </a:r>
            <a:r>
              <a:rPr lang="nb-NO" sz="1200" b="0" i="0" kern="1200" dirty="0">
                <a:solidFill>
                  <a:schemeClr val="tx1"/>
                </a:solidFill>
                <a:latin typeface="+mn-lt"/>
                <a:ea typeface="+mn-ea"/>
                <a:cs typeface="+mn-cs"/>
              </a:rPr>
              <a:t>. eng). I figuren er elevene delt inn i tre grupper både når det gjelder sosioøkonomisk status og leselyst. Figuren viser at det er mye større forskjell i leseskår mellom elever med høy og lav grad av leselyst enn mellom elever med høy og lav sosioøkonomisk bakgrunn. Det mest interessante er kanskje at elever fra hjem med lav sosioøkonomisk bakgrunn, men med høy leselyst, gjennomsnittlig skårer bedre enn elever med middels og høy sosioøkonomisk bakgrunn, men med mindre leselyst. En positiv slutning som kan trekkes av dette er at selv om skolen ikke kan endre elevenes sosiale status, er det faktisk mulig å gjøre noe med deres holdninger og engasjement når det gjelder lesing.</a:t>
            </a:r>
          </a:p>
          <a:p>
            <a:endParaRPr lang="nb-NO" sz="1200" b="0" i="0" kern="1200" dirty="0">
              <a:solidFill>
                <a:schemeClr val="tx1"/>
              </a:solidFill>
              <a:latin typeface="+mn-lt"/>
              <a:ea typeface="+mn-ea"/>
              <a:cs typeface="+mn-cs"/>
            </a:endParaRPr>
          </a:p>
          <a:p>
            <a:r>
              <a:rPr lang="nb-NO" sz="1200" b="0" i="0" kern="1200" dirty="0">
                <a:solidFill>
                  <a:schemeClr val="tx1"/>
                </a:solidFill>
                <a:latin typeface="+mn-lt"/>
                <a:ea typeface="+mn-ea"/>
                <a:cs typeface="+mn-cs"/>
              </a:rPr>
              <a:t>Den positive sammenhengen mellom leseengasjement og prestasjoner i lesing er ganske sikkert uttrykk for en gjensidig positiv påvirkning. De som leser mye, får mer lesetrening og blir dermed flinkere til å lese. På samme måte har gode leseferdigheter en positiv effekt på motivasjonen, fordi det er morsommere å gjøre noe en er god til enn å gjøre noe en ikke mestrer. Mangel på inspirasjon eller lesestoff i hjemmet er neppe den eneste forklaringen på at elever ikke leser frivillig. En grunn kan selvsagt være at de sliter med store lesevansker og forbinder lesing med negative opplevelser og følelse av nederlag, men for svært mange handler det nok rett og slett om at det finnes en rekke andre aktiviteter som frister mer, for eksempel </a:t>
            </a:r>
            <a:r>
              <a:rPr lang="nb-NO" sz="1200" b="0" i="0" kern="1200" dirty="0" err="1">
                <a:solidFill>
                  <a:schemeClr val="tx1"/>
                </a:solidFill>
                <a:latin typeface="+mn-lt"/>
                <a:ea typeface="+mn-ea"/>
                <a:cs typeface="+mn-cs"/>
              </a:rPr>
              <a:t>gaming</a:t>
            </a:r>
            <a:r>
              <a:rPr lang="nb-NO" sz="1200" b="0" i="0" kern="1200" dirty="0">
                <a:solidFill>
                  <a:schemeClr val="tx1"/>
                </a:solidFill>
                <a:latin typeface="+mn-lt"/>
                <a:ea typeface="+mn-ea"/>
                <a:cs typeface="+mn-cs"/>
              </a:rPr>
              <a:t>, sosiale medier, TV-serier. Unge i dag er innvevd i digital underholdning som hos mange utkonkurreres lesing som fritidsaktivitet, særlig blant gutter. Selv om forskning viser at de som leser mye i fritiden, er bedre lesere enn de som sjelden eller aldri leser, hjelper det selvfølgelig ikke å tvinge noen til å lese. Flere og mer intensive leseprogrammer i skolen øker ikke nødvendigvis leseengasjementet. Derfor er jeg mer opptatt av å diskutere hvilket innhold og hvilke aktiviteter som fremmer leselyst. </a:t>
            </a:r>
            <a:endParaRPr lang="nb-NO" dirty="0"/>
          </a:p>
          <a:p>
            <a:endParaRPr lang="nb-NO" dirty="0"/>
          </a:p>
        </p:txBody>
      </p:sp>
      <p:sp>
        <p:nvSpPr>
          <p:cNvPr id="4" name="Plassholder for lysbildenummer 3"/>
          <p:cNvSpPr>
            <a:spLocks noGrp="1"/>
          </p:cNvSpPr>
          <p:nvPr>
            <p:ph type="sldNum" sz="quarter" idx="10"/>
          </p:nvPr>
        </p:nvSpPr>
        <p:spPr/>
        <p:txBody>
          <a:bodyPr/>
          <a:lstStyle/>
          <a:p>
            <a:fld id="{2D82A686-2A50-4B2F-8E37-17632D3B9AE1}" type="slidenum">
              <a:rPr lang="nb-NO" smtClean="0">
                <a:solidFill>
                  <a:prstClr val="black"/>
                </a:solidFill>
              </a:rPr>
              <a:pPr/>
              <a:t>5</a:t>
            </a:fld>
            <a:endParaRPr lang="nb-NO">
              <a:solidFill>
                <a:prstClr val="black"/>
              </a:solidFill>
            </a:endParaRPr>
          </a:p>
        </p:txBody>
      </p:sp>
    </p:spTree>
    <p:extLst>
      <p:ext uri="{BB962C8B-B14F-4D97-AF65-F5344CB8AC3E}">
        <p14:creationId xmlns:p14="http://schemas.microsoft.com/office/powerpoint/2010/main" val="987187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Dette er bare et lite utvalg av aktiviteter som går inn under «litteraturbasert undervisning»</a:t>
            </a:r>
          </a:p>
          <a:p>
            <a:endParaRPr lang="nb-NO" dirty="0"/>
          </a:p>
          <a:p>
            <a:endParaRPr lang="en-US" dirty="0"/>
          </a:p>
          <a:p>
            <a:endParaRPr lang="nb-NO" dirty="0"/>
          </a:p>
        </p:txBody>
      </p:sp>
      <p:sp>
        <p:nvSpPr>
          <p:cNvPr id="4" name="Plassholder for lysbildenummer 3"/>
          <p:cNvSpPr>
            <a:spLocks noGrp="1"/>
          </p:cNvSpPr>
          <p:nvPr>
            <p:ph type="sldNum" sz="quarter" idx="10"/>
          </p:nvPr>
        </p:nvSpPr>
        <p:spPr/>
        <p:txBody>
          <a:bodyPr/>
          <a:lstStyle/>
          <a:p>
            <a:fld id="{2D82A686-2A50-4B2F-8E37-17632D3B9AE1}" type="slidenum">
              <a:rPr lang="nb-NO" smtClean="0">
                <a:solidFill>
                  <a:prstClr val="black"/>
                </a:solidFill>
              </a:rPr>
              <a:pPr/>
              <a:t>6</a:t>
            </a:fld>
            <a:endParaRPr lang="nb-NO">
              <a:solidFill>
                <a:prstClr val="black"/>
              </a:solidFill>
            </a:endParaRPr>
          </a:p>
        </p:txBody>
      </p:sp>
    </p:spTree>
    <p:extLst>
      <p:ext uri="{BB962C8B-B14F-4D97-AF65-F5344CB8AC3E}">
        <p14:creationId xmlns:p14="http://schemas.microsoft.com/office/powerpoint/2010/main" val="3373918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kern="1200" baseline="0" dirty="0">
                <a:solidFill>
                  <a:schemeClr val="tx1"/>
                </a:solidFill>
                <a:effectLst/>
                <a:latin typeface="+mn-lt"/>
                <a:ea typeface="+mn-ea"/>
                <a:cs typeface="+mn-cs"/>
              </a:rPr>
              <a:t>Det er mye fokus på barn og unges psykiske helse for tiden. I fagfornyelsen er f</a:t>
            </a:r>
            <a:r>
              <a:rPr lang="nb-NO" sz="1200" b="0" i="0" kern="1200" dirty="0">
                <a:solidFill>
                  <a:schemeClr val="tx1"/>
                </a:solidFill>
                <a:effectLst/>
                <a:latin typeface="+mn-lt"/>
                <a:ea typeface="+mn-ea"/>
                <a:cs typeface="+mn-cs"/>
              </a:rPr>
              <a:t>olkehelse og livsmestring blitt et tverrfaglig tema i skolen og skal gi elevene kompetanse som fremmer god psykisk og fysisk helse. Her vil jeg advare mot å ensidig se på elevene som problemet – vi leser typisk om elever som ikke mestrer skolen, elever som sliter med lesing, særlig gutter da. Det er reelt at mange elever sliter, men kan ikke noen av årsakene ligge utenfor eleven? Hva med systemet? Skolesystemet tar opp i seg samfunnets effektivitetskrav – faster, </a:t>
            </a:r>
            <a:r>
              <a:rPr lang="nb-NO" sz="1200" b="0" i="0" kern="1200" dirty="0" err="1">
                <a:solidFill>
                  <a:schemeClr val="tx1"/>
                </a:solidFill>
                <a:effectLst/>
                <a:latin typeface="+mn-lt"/>
                <a:ea typeface="+mn-ea"/>
                <a:cs typeface="+mn-cs"/>
              </a:rPr>
              <a:t>bigger</a:t>
            </a:r>
            <a:r>
              <a:rPr lang="nb-NO" sz="1200" b="0" i="0" kern="1200" dirty="0">
                <a:solidFill>
                  <a:schemeClr val="tx1"/>
                </a:solidFill>
                <a:effectLst/>
                <a:latin typeface="+mn-lt"/>
                <a:ea typeface="+mn-ea"/>
                <a:cs typeface="+mn-cs"/>
              </a:rPr>
              <a:t>, more </a:t>
            </a:r>
            <a:r>
              <a:rPr lang="nb-NO" sz="1200" b="0" i="0" kern="1200" dirty="0" err="1">
                <a:solidFill>
                  <a:schemeClr val="tx1"/>
                </a:solidFill>
                <a:effectLst/>
                <a:latin typeface="+mn-lt"/>
                <a:ea typeface="+mn-ea"/>
                <a:cs typeface="+mn-cs"/>
              </a:rPr>
              <a:t>productive</a:t>
            </a:r>
            <a:r>
              <a:rPr lang="nb-NO" sz="1200" b="0" i="0" kern="1200" dirty="0">
                <a:solidFill>
                  <a:schemeClr val="tx1"/>
                </a:solidFill>
                <a:effectLst/>
                <a:latin typeface="+mn-lt"/>
                <a:ea typeface="+mn-ea"/>
                <a:cs typeface="+mn-cs"/>
              </a:rPr>
              <a:t> er den økonomiske maskinens mantra. Skolens danningsmandat er etter mitt syn skjøvet i bakgrunnen, det mandatet vet dere, nedfelt i formålsparagrafen, mandatet som sier noen om at skolen først og fremst skal bygge opp våre barns kompetanse til å klare seg godt i livet, få tillit til omgivelsene, se mening i tilværelsen og fremtiden, og bidra til fellesskapet.</a:t>
            </a:r>
          </a:p>
          <a:p>
            <a:endParaRPr lang="nb-NO" sz="1200" b="0" i="0" kern="1200" baseline="0" dirty="0">
              <a:solidFill>
                <a:schemeClr val="tx1"/>
              </a:solidFill>
              <a:effectLst/>
              <a:latin typeface="+mn-lt"/>
              <a:ea typeface="+mn-ea"/>
              <a:cs typeface="+mn-cs"/>
            </a:endParaRPr>
          </a:p>
          <a:p>
            <a:r>
              <a:rPr lang="nb-NO" sz="1200" b="0" i="0" kern="1200" baseline="0" dirty="0">
                <a:solidFill>
                  <a:schemeClr val="tx1"/>
                </a:solidFill>
                <a:effectLst/>
                <a:latin typeface="+mn-lt"/>
                <a:ea typeface="+mn-ea"/>
                <a:cs typeface="+mn-cs"/>
              </a:rPr>
              <a:t>Aristoteles skrev at litteratur er medisin for sjelen. Jeg tror neppe Aristoteles anså at mål- og resultatstyring var nødvendig for at litteratur skal virke på sjelen. Psykologen Sondre Liverød, bedre kjent som </a:t>
            </a:r>
            <a:r>
              <a:rPr lang="nb-NO" sz="1200" b="0" i="0" kern="1200" baseline="0" dirty="0" err="1">
                <a:solidFill>
                  <a:schemeClr val="tx1"/>
                </a:solidFill>
                <a:effectLst/>
                <a:latin typeface="+mn-lt"/>
                <a:ea typeface="+mn-ea"/>
                <a:cs typeface="+mn-cs"/>
              </a:rPr>
              <a:t>webpsykologen</a:t>
            </a:r>
            <a:r>
              <a:rPr lang="nb-NO" sz="1200" b="0" i="0" kern="1200" baseline="0" dirty="0">
                <a:solidFill>
                  <a:schemeClr val="tx1"/>
                </a:solidFill>
                <a:effectLst/>
                <a:latin typeface="+mn-lt"/>
                <a:ea typeface="+mn-ea"/>
                <a:cs typeface="+mn-cs"/>
              </a:rPr>
              <a:t>, skriver på sin nettside at mye av det han har lært om menneskets psykologi har han fra skjønnlitteraturen og ikke fra psykologistudiet. Det sier noe om at litteraturen har kraft i seg til å åpne opp vårt indre liv på nye måter og føre til personlig vekst. </a:t>
            </a:r>
          </a:p>
          <a:p>
            <a:endParaRPr lang="nb-NO" sz="1200" b="0" i="0" kern="1200" baseline="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Thor </a:t>
            </a:r>
            <a:r>
              <a:rPr lang="nb-NO" sz="1200" b="0" i="0" kern="1200" dirty="0" err="1">
                <a:solidFill>
                  <a:schemeClr val="tx1"/>
                </a:solidFill>
                <a:effectLst/>
                <a:latin typeface="+mn-lt"/>
                <a:ea typeface="+mn-ea"/>
                <a:cs typeface="+mn-cs"/>
              </a:rPr>
              <a:t>Tangerås</a:t>
            </a:r>
            <a:r>
              <a:rPr lang="nb-NO" sz="1200" b="0" i="0" kern="1200" dirty="0">
                <a:solidFill>
                  <a:schemeClr val="tx1"/>
                </a:solidFill>
                <a:effectLst/>
                <a:latin typeface="+mn-lt"/>
                <a:ea typeface="+mn-ea"/>
                <a:cs typeface="+mn-cs"/>
              </a:rPr>
              <a:t> har skrevet doktorgrad med tittelen «</a:t>
            </a:r>
            <a:r>
              <a:rPr lang="en-US" sz="1200" b="0" i="0" kern="1200" dirty="0">
                <a:solidFill>
                  <a:schemeClr val="tx1"/>
                </a:solidFill>
                <a:effectLst/>
                <a:latin typeface="+mn-lt"/>
                <a:ea typeface="+mn-ea"/>
                <a:cs typeface="+mn-cs"/>
              </a:rPr>
              <a:t>How literature Changed my Life”. </a:t>
            </a:r>
            <a:r>
              <a:rPr lang="en-US" sz="1200" b="0" i="0" kern="1200" dirty="0" err="1">
                <a:solidFill>
                  <a:schemeClr val="tx1"/>
                </a:solidFill>
                <a:effectLst/>
                <a:latin typeface="+mn-lt"/>
                <a:ea typeface="+mn-ea"/>
                <a:cs typeface="+mn-cs"/>
              </a:rPr>
              <a:t>Avhandlingen</a:t>
            </a:r>
            <a:r>
              <a:rPr lang="en-US" sz="1200" b="0" i="0" kern="1200" dirty="0">
                <a:solidFill>
                  <a:schemeClr val="tx1"/>
                </a:solidFill>
                <a:effectLst/>
                <a:latin typeface="+mn-lt"/>
                <a:ea typeface="+mn-ea"/>
                <a:cs typeface="+mn-cs"/>
              </a:rPr>
              <a:t> tar for seg</a:t>
            </a:r>
            <a:r>
              <a:rPr lang="nb-NO" sz="1200" b="0" i="0" kern="1200" dirty="0">
                <a:solidFill>
                  <a:schemeClr val="tx1"/>
                </a:solidFill>
                <a:effectLst/>
                <a:latin typeface="+mn-lt"/>
                <a:ea typeface="+mn-ea"/>
                <a:cs typeface="+mn-cs"/>
              </a:rPr>
              <a:t> litteraturens terapeutiske effekt. I følge denne forskningen er den terapeutiske effekten større når man ikke oppsøker litteraturen for å finne noe bestemt, men man leser en bok, og så åpner det seg opp noe under selve leseprosessen: et møte mellom tekst og leser der noe forandres i deg selv. Når vi leser, har vi med oss hele vår forhistorie og livssituasjon inn i lesingen. Noen ganger kan vi være i en overgangsfase, slik som ungdomstida, noen ganger i dyp krise, og gode tekster vil noen ganger resonnere i oss på et så dypt plan at det preger våre</a:t>
            </a:r>
            <a:r>
              <a:rPr lang="nb-NO" sz="1200" b="0" i="0" kern="1200" baseline="0" dirty="0">
                <a:solidFill>
                  <a:schemeClr val="tx1"/>
                </a:solidFill>
                <a:effectLst/>
                <a:latin typeface="+mn-lt"/>
                <a:ea typeface="+mn-ea"/>
                <a:cs typeface="+mn-cs"/>
              </a:rPr>
              <a:t> holdninger, verdier og livshorisont. </a:t>
            </a:r>
          </a:p>
          <a:p>
            <a:endParaRPr lang="nb-NO" sz="1200" b="0" i="0" kern="1200" baseline="0" dirty="0">
              <a:solidFill>
                <a:schemeClr val="tx1"/>
              </a:solidFill>
              <a:effectLst/>
              <a:latin typeface="+mn-lt"/>
              <a:ea typeface="+mn-ea"/>
              <a:cs typeface="+mn-cs"/>
            </a:endParaRPr>
          </a:p>
          <a:p>
            <a:r>
              <a:rPr lang="nb-NO" sz="1200" b="0" i="0" kern="1200" baseline="0" dirty="0" err="1">
                <a:solidFill>
                  <a:schemeClr val="tx1"/>
                </a:solidFill>
                <a:effectLst/>
                <a:latin typeface="+mn-lt"/>
                <a:ea typeface="+mn-ea"/>
                <a:cs typeface="+mn-cs"/>
              </a:rPr>
              <a:t>Biblioterapi</a:t>
            </a:r>
            <a:r>
              <a:rPr lang="nb-NO" sz="1200" b="0" i="0" kern="1200" baseline="0" dirty="0">
                <a:solidFill>
                  <a:schemeClr val="tx1"/>
                </a:solidFill>
                <a:effectLst/>
                <a:latin typeface="+mn-lt"/>
                <a:ea typeface="+mn-ea"/>
                <a:cs typeface="+mn-cs"/>
              </a:rPr>
              <a:t> er det noe som heter, ikke noe jeg er spesialist på, men det er interessant. Det finnes en spesialbibliotekar som driver lesegrupper blant rusavhengige på Ullevål sykehus. Lesegruppa leser noveller eller romanutdrag høyt, deretter samtaler deltagerne om hvordan de reagerer emosjonelt på teksten. Flere studier som har sett på effekten av lesing av skjønnlitteratur i forhold til depresjon viser at lesing kan ha like stor effekt som behandling hos en terapeut. Det er også studier som viser at lesing av skjønnlitteratur kan bedre evnen til å forstå andre. </a:t>
            </a:r>
            <a:endParaRPr lang="nb-NO" i="1" dirty="0"/>
          </a:p>
        </p:txBody>
      </p:sp>
      <p:sp>
        <p:nvSpPr>
          <p:cNvPr id="4" name="Slide Number Placeholder 3"/>
          <p:cNvSpPr>
            <a:spLocks noGrp="1"/>
          </p:cNvSpPr>
          <p:nvPr>
            <p:ph type="sldNum" sz="quarter" idx="10"/>
          </p:nvPr>
        </p:nvSpPr>
        <p:spPr/>
        <p:txBody>
          <a:bodyPr/>
          <a:lstStyle/>
          <a:p>
            <a:fld id="{5B2A204A-87E0-4457-9C9C-60676EC060D6}" type="slidenum">
              <a:rPr lang="nb-NO" smtClean="0"/>
              <a:t>7</a:t>
            </a:fld>
            <a:endParaRPr lang="nb-NO"/>
          </a:p>
        </p:txBody>
      </p:sp>
    </p:spTree>
    <p:extLst>
      <p:ext uri="{BB962C8B-B14F-4D97-AF65-F5344CB8AC3E}">
        <p14:creationId xmlns:p14="http://schemas.microsoft.com/office/powerpoint/2010/main" val="1368878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Ja, ja, det er vel og bra vil vel noen si – særlig de som vil ha valuta for investeringene – skoleeier for eksempel. Lærer elevene mer og bedre av at lærere og skolen samarbeider tett med bibliotekarer i skolebibliotek og folkebibliotek, eller kombinasjonsbibliotek. Partnerskap mellom lærere og bibliotekarer forstås både på profesjonsnivå og på institusjonsnivå</a:t>
            </a:r>
          </a:p>
          <a:p>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fld id="{5B2A204A-87E0-4457-9C9C-60676EC060D6}" type="slidenum">
              <a:rPr lang="nb-NO" smtClean="0"/>
              <a:t>8</a:t>
            </a:fld>
            <a:endParaRPr lang="nb-NO"/>
          </a:p>
        </p:txBody>
      </p:sp>
    </p:spTree>
    <p:extLst>
      <p:ext uri="{BB962C8B-B14F-4D97-AF65-F5344CB8AC3E}">
        <p14:creationId xmlns:p14="http://schemas.microsoft.com/office/powerpoint/2010/main" val="868610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Systemiske motsetninger har utviklet seg historisk innenfor </a:t>
            </a:r>
            <a:r>
              <a:rPr lang="nb-NO" sz="1200" kern="1200" baseline="0" dirty="0">
                <a:solidFill>
                  <a:schemeClr val="tx1"/>
                </a:solidFill>
                <a:effectLst/>
                <a:latin typeface="+mn-lt"/>
                <a:ea typeface="+mn-ea"/>
                <a:cs typeface="+mn-cs"/>
              </a:rPr>
              <a:t>og mellom institusjoner. Oppstår der det er ulike interesser og motiver for hvordan virksomheten skal utvikles. Ulike verdier skaper spenningsfelt</a:t>
            </a:r>
            <a:endParaRPr lang="nb-NO" dirty="0"/>
          </a:p>
        </p:txBody>
      </p:sp>
      <p:sp>
        <p:nvSpPr>
          <p:cNvPr id="4" name="Plassholder for lysbildenummer 3"/>
          <p:cNvSpPr>
            <a:spLocks noGrp="1"/>
          </p:cNvSpPr>
          <p:nvPr>
            <p:ph type="sldNum" sz="quarter" idx="10"/>
          </p:nvPr>
        </p:nvSpPr>
        <p:spPr/>
        <p:txBody>
          <a:bodyPr/>
          <a:lstStyle/>
          <a:p>
            <a:fld id="{61C6333F-E368-4746-A020-FE91A90E005B}" type="slidenum">
              <a:rPr lang="en-US" smtClean="0"/>
              <a:t>9</a:t>
            </a:fld>
            <a:endParaRPr lang="en-US"/>
          </a:p>
        </p:txBody>
      </p:sp>
    </p:spTree>
    <p:extLst>
      <p:ext uri="{BB962C8B-B14F-4D97-AF65-F5344CB8AC3E}">
        <p14:creationId xmlns:p14="http://schemas.microsoft.com/office/powerpoint/2010/main" val="3613175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p:cNvSpPr>
            <a:spLocks noGrp="1"/>
          </p:cNvSpPr>
          <p:nvPr>
            <p:ph type="dt" sz="half" idx="10"/>
          </p:nvPr>
        </p:nvSpPr>
        <p:spPr/>
        <p:txBody>
          <a:bodyPr/>
          <a:lstStyle/>
          <a:p>
            <a:fld id="{D917FB71-D0DE-4FB4-A862-6D0E177B2F98}" type="datetimeFigureOut">
              <a:rPr lang="nb-NO" smtClean="0"/>
              <a:t>23.09.2019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00524A9-AB63-45D4-91B0-5E45BD65046D}" type="slidenum">
              <a:rPr lang="nb-NO" smtClean="0"/>
              <a:t>‹#›</a:t>
            </a:fld>
            <a:endParaRPr lang="nb-NO"/>
          </a:p>
        </p:txBody>
      </p:sp>
    </p:spTree>
    <p:extLst>
      <p:ext uri="{BB962C8B-B14F-4D97-AF65-F5344CB8AC3E}">
        <p14:creationId xmlns:p14="http://schemas.microsoft.com/office/powerpoint/2010/main" val="12920200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D917FB71-D0DE-4FB4-A862-6D0E177B2F98}" type="datetimeFigureOut">
              <a:rPr lang="nb-NO" smtClean="0"/>
              <a:t>23.09.2019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00524A9-AB63-45D4-91B0-5E45BD65046D}" type="slidenum">
              <a:rPr lang="nb-NO" smtClean="0"/>
              <a:t>‹#›</a:t>
            </a:fld>
            <a:endParaRPr lang="nb-NO"/>
          </a:p>
        </p:txBody>
      </p:sp>
    </p:spTree>
    <p:extLst>
      <p:ext uri="{BB962C8B-B14F-4D97-AF65-F5344CB8AC3E}">
        <p14:creationId xmlns:p14="http://schemas.microsoft.com/office/powerpoint/2010/main" val="146322171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D917FB71-D0DE-4FB4-A862-6D0E177B2F98}" type="datetimeFigureOut">
              <a:rPr lang="nb-NO" smtClean="0"/>
              <a:t>23.09.2019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00524A9-AB63-45D4-91B0-5E45BD65046D}" type="slidenum">
              <a:rPr lang="nb-NO" smtClean="0"/>
              <a:t>‹#›</a:t>
            </a:fld>
            <a:endParaRPr lang="nb-NO"/>
          </a:p>
        </p:txBody>
      </p:sp>
    </p:spTree>
    <p:extLst>
      <p:ext uri="{BB962C8B-B14F-4D97-AF65-F5344CB8AC3E}">
        <p14:creationId xmlns:p14="http://schemas.microsoft.com/office/powerpoint/2010/main" val="23958806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83315" y="2084327"/>
            <a:ext cx="9144000" cy="1519413"/>
          </a:xfrm>
        </p:spPr>
        <p:txBody>
          <a:bodyPr anchor="b">
            <a:normAutofit/>
          </a:bodyPr>
          <a:lstStyle>
            <a:lvl1pPr algn="l">
              <a:defRPr sz="5483"/>
            </a:lvl1pPr>
          </a:lstStyle>
          <a:p>
            <a:r>
              <a:rPr lang="nb-NO"/>
              <a:t>Klikk for å redigere tittelstil</a:t>
            </a:r>
            <a:endParaRPr lang="nb-NO" dirty="0"/>
          </a:p>
        </p:txBody>
      </p:sp>
      <p:sp>
        <p:nvSpPr>
          <p:cNvPr id="3" name="Undertittel 2"/>
          <p:cNvSpPr>
            <a:spLocks noGrp="1"/>
          </p:cNvSpPr>
          <p:nvPr>
            <p:ph type="subTitle" idx="1"/>
          </p:nvPr>
        </p:nvSpPr>
        <p:spPr>
          <a:xfrm>
            <a:off x="683315" y="3860488"/>
            <a:ext cx="9144000" cy="649322"/>
          </a:xfrm>
        </p:spPr>
        <p:txBody>
          <a:bodyPr>
            <a:normAutofit/>
          </a:bodyPr>
          <a:lstStyle>
            <a:lvl1pPr marL="0" indent="0" algn="l">
              <a:spcAft>
                <a:spcPts val="0"/>
              </a:spcAft>
              <a:buNone/>
              <a:defRPr sz="2109"/>
            </a:lvl1pPr>
            <a:lvl2pPr marL="456982" indent="0" algn="ctr">
              <a:buNone/>
              <a:defRPr sz="1999"/>
            </a:lvl2pPr>
            <a:lvl3pPr marL="913965" indent="0" algn="ctr">
              <a:buNone/>
              <a:defRPr sz="1799"/>
            </a:lvl3pPr>
            <a:lvl4pPr marL="1370947" indent="0" algn="ctr">
              <a:buNone/>
              <a:defRPr sz="1599"/>
            </a:lvl4pPr>
            <a:lvl5pPr marL="1827929" indent="0" algn="ctr">
              <a:buNone/>
              <a:defRPr sz="1599"/>
            </a:lvl5pPr>
            <a:lvl6pPr marL="2284911" indent="0" algn="ctr">
              <a:buNone/>
              <a:defRPr sz="1599"/>
            </a:lvl6pPr>
            <a:lvl7pPr marL="2741893" indent="0" algn="ctr">
              <a:buNone/>
              <a:defRPr sz="1599"/>
            </a:lvl7pPr>
            <a:lvl8pPr marL="3198876" indent="0" algn="ctr">
              <a:buNone/>
              <a:defRPr sz="1599"/>
            </a:lvl8pPr>
            <a:lvl9pPr marL="3655858" indent="0" algn="ctr">
              <a:buNone/>
              <a:defRPr sz="1599"/>
            </a:lvl9pPr>
          </a:lstStyle>
          <a:p>
            <a:r>
              <a:rPr lang="nb-NO"/>
              <a:t>Klikk for å redigere undertittelstil i malen</a:t>
            </a:r>
            <a:endParaRPr lang="nb-NO" dirty="0"/>
          </a:p>
        </p:txBody>
      </p:sp>
      <p:pic>
        <p:nvPicPr>
          <p:cNvPr id="10" name="Bilde 9">
            <a:extLst>
              <a:ext uri="{FF2B5EF4-FFF2-40B4-BE49-F238E27FC236}">
                <a16:creationId xmlns:a16="http://schemas.microsoft.com/office/drawing/2014/main" id="{B2BFC532-BB49-4A9B-828F-DA07981B29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315" y="6170432"/>
            <a:ext cx="1626139" cy="191842"/>
          </a:xfrm>
          <a:prstGeom prst="rect">
            <a:avLst/>
          </a:prstGeom>
        </p:spPr>
      </p:pic>
      <p:pic>
        <p:nvPicPr>
          <p:cNvPr id="11" name="Bilde 10">
            <a:extLst>
              <a:ext uri="{FF2B5EF4-FFF2-40B4-BE49-F238E27FC236}">
                <a16:creationId xmlns:a16="http://schemas.microsoft.com/office/drawing/2014/main" id="{53C72BA8-5206-40C2-9736-7FFE631FB8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315" y="683635"/>
            <a:ext cx="704874" cy="416906"/>
          </a:xfrm>
          <a:prstGeom prst="rect">
            <a:avLst/>
          </a:prstGeom>
        </p:spPr>
      </p:pic>
      <p:sp>
        <p:nvSpPr>
          <p:cNvPr id="13" name="Plassholder for tekst 12">
            <a:extLst>
              <a:ext uri="{FF2B5EF4-FFF2-40B4-BE49-F238E27FC236}">
                <a16:creationId xmlns:a16="http://schemas.microsoft.com/office/drawing/2014/main" id="{13C1365D-4C78-47E2-BB00-E802460A267F}"/>
              </a:ext>
            </a:extLst>
          </p:cNvPr>
          <p:cNvSpPr>
            <a:spLocks noGrp="1"/>
          </p:cNvSpPr>
          <p:nvPr>
            <p:ph type="body" sz="quarter" idx="13" hasCustomPrompt="1"/>
          </p:nvPr>
        </p:nvSpPr>
        <p:spPr>
          <a:xfrm>
            <a:off x="682913" y="5104148"/>
            <a:ext cx="3290032" cy="194797"/>
          </a:xfrm>
        </p:spPr>
        <p:txBody>
          <a:bodyPr>
            <a:normAutofit/>
          </a:bodyPr>
          <a:lstStyle>
            <a:lvl1pPr marL="0" indent="0">
              <a:spcAft>
                <a:spcPts val="0"/>
              </a:spcAft>
              <a:buNone/>
              <a:defRPr sz="1265" b="1"/>
            </a:lvl1pPr>
          </a:lstStyle>
          <a:p>
            <a:pPr lvl="0"/>
            <a:r>
              <a:rPr lang="nb-NO" noProof="0"/>
              <a:t>Navn Navnesen</a:t>
            </a:r>
          </a:p>
        </p:txBody>
      </p:sp>
      <p:sp>
        <p:nvSpPr>
          <p:cNvPr id="14" name="Plassholder for tekst 12">
            <a:extLst>
              <a:ext uri="{FF2B5EF4-FFF2-40B4-BE49-F238E27FC236}">
                <a16:creationId xmlns:a16="http://schemas.microsoft.com/office/drawing/2014/main" id="{7FB3BA08-9F02-4876-8848-E113017893FD}"/>
              </a:ext>
            </a:extLst>
          </p:cNvPr>
          <p:cNvSpPr>
            <a:spLocks noGrp="1"/>
          </p:cNvSpPr>
          <p:nvPr>
            <p:ph type="body" sz="quarter" idx="14" hasCustomPrompt="1"/>
          </p:nvPr>
        </p:nvSpPr>
        <p:spPr>
          <a:xfrm>
            <a:off x="4365620" y="5104148"/>
            <a:ext cx="930302" cy="194797"/>
          </a:xfrm>
        </p:spPr>
        <p:txBody>
          <a:bodyPr>
            <a:normAutofit/>
          </a:bodyPr>
          <a:lstStyle>
            <a:lvl1pPr marL="0" indent="0">
              <a:spcAft>
                <a:spcPts val="0"/>
              </a:spcAft>
              <a:buNone/>
              <a:defRPr sz="1265" b="1"/>
            </a:lvl1pPr>
          </a:lstStyle>
          <a:p>
            <a:pPr lvl="0"/>
            <a:r>
              <a:rPr lang="nb-NO" noProof="0"/>
              <a:t>dd.mm.yy</a:t>
            </a:r>
          </a:p>
        </p:txBody>
      </p:sp>
      <p:sp>
        <p:nvSpPr>
          <p:cNvPr id="18" name="Plassholder for dato 17">
            <a:extLst>
              <a:ext uri="{FF2B5EF4-FFF2-40B4-BE49-F238E27FC236}">
                <a16:creationId xmlns:a16="http://schemas.microsoft.com/office/drawing/2014/main" id="{652BDE14-9BEA-4244-91C2-4A615BE70EB5}"/>
              </a:ext>
            </a:extLst>
          </p:cNvPr>
          <p:cNvSpPr>
            <a:spLocks noGrp="1"/>
          </p:cNvSpPr>
          <p:nvPr>
            <p:ph type="dt" sz="half" idx="16"/>
          </p:nvPr>
        </p:nvSpPr>
        <p:spPr/>
        <p:txBody>
          <a:bodyPr/>
          <a:lstStyle/>
          <a:p>
            <a:fld id="{A39C03C1-25F6-4083-AAC8-EDB260AFB0DF}" type="datetime1">
              <a:rPr lang="nb-NO" smtClean="0"/>
              <a:t>23.09.2019</a:t>
            </a:fld>
            <a:endParaRPr lang="nb-NO"/>
          </a:p>
        </p:txBody>
      </p:sp>
      <p:sp>
        <p:nvSpPr>
          <p:cNvPr id="19" name="Plassholder for bunntekst 18">
            <a:extLst>
              <a:ext uri="{FF2B5EF4-FFF2-40B4-BE49-F238E27FC236}">
                <a16:creationId xmlns:a16="http://schemas.microsoft.com/office/drawing/2014/main" id="{F7311688-F88F-4C95-8A41-E0D915FCA86E}"/>
              </a:ext>
            </a:extLst>
          </p:cNvPr>
          <p:cNvSpPr>
            <a:spLocks noGrp="1"/>
          </p:cNvSpPr>
          <p:nvPr>
            <p:ph type="ftr" sz="quarter" idx="17"/>
          </p:nvPr>
        </p:nvSpPr>
        <p:spPr>
          <a:xfrm>
            <a:off x="683315" y="5393114"/>
            <a:ext cx="3290032" cy="389924"/>
          </a:xfrm>
        </p:spPr>
        <p:txBody>
          <a:bodyPr anchor="t">
            <a:normAutofit/>
          </a:bodyPr>
          <a:lstStyle>
            <a:lvl1pPr>
              <a:defRPr sz="1265"/>
            </a:lvl1pPr>
          </a:lstStyle>
          <a:p>
            <a:r>
              <a:rPr lang="nb-NO"/>
              <a:t>Endre bunntekst via menyen Sett inn -&gt; Topptekst/bunntekst</a:t>
            </a:r>
            <a:endParaRPr lang="nb-NO" dirty="0"/>
          </a:p>
        </p:txBody>
      </p:sp>
      <p:sp>
        <p:nvSpPr>
          <p:cNvPr id="20" name="Plassholder for lysbildenummer 19">
            <a:extLst>
              <a:ext uri="{FF2B5EF4-FFF2-40B4-BE49-F238E27FC236}">
                <a16:creationId xmlns:a16="http://schemas.microsoft.com/office/drawing/2014/main" id="{EFA8C348-F7D6-46ED-9365-3BEAB314D94D}"/>
              </a:ext>
            </a:extLst>
          </p:cNvPr>
          <p:cNvSpPr>
            <a:spLocks noGrp="1"/>
          </p:cNvSpPr>
          <p:nvPr>
            <p:ph type="sldNum" sz="quarter" idx="18"/>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26891661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orside - bildestr 1">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83315" y="2084327"/>
            <a:ext cx="6941968" cy="1519413"/>
          </a:xfrm>
        </p:spPr>
        <p:txBody>
          <a:bodyPr anchor="b">
            <a:normAutofit/>
          </a:bodyPr>
          <a:lstStyle>
            <a:lvl1pPr algn="l">
              <a:defRPr sz="5483"/>
            </a:lvl1pPr>
          </a:lstStyle>
          <a:p>
            <a:r>
              <a:rPr lang="nb-NO"/>
              <a:t>Klikk for å redigere tittelstil</a:t>
            </a:r>
            <a:endParaRPr lang="nb-NO" dirty="0"/>
          </a:p>
        </p:txBody>
      </p:sp>
      <p:sp>
        <p:nvSpPr>
          <p:cNvPr id="3" name="Undertittel 2"/>
          <p:cNvSpPr>
            <a:spLocks noGrp="1"/>
          </p:cNvSpPr>
          <p:nvPr>
            <p:ph type="subTitle" idx="1"/>
          </p:nvPr>
        </p:nvSpPr>
        <p:spPr>
          <a:xfrm>
            <a:off x="683314" y="3860488"/>
            <a:ext cx="6941968" cy="649322"/>
          </a:xfrm>
        </p:spPr>
        <p:txBody>
          <a:bodyPr>
            <a:normAutofit/>
          </a:bodyPr>
          <a:lstStyle>
            <a:lvl1pPr marL="0" indent="0" algn="l">
              <a:spcAft>
                <a:spcPts val="0"/>
              </a:spcAft>
              <a:buNone/>
              <a:defRPr sz="2109"/>
            </a:lvl1pPr>
            <a:lvl2pPr marL="456982" indent="0" algn="ctr">
              <a:buNone/>
              <a:defRPr sz="1999"/>
            </a:lvl2pPr>
            <a:lvl3pPr marL="913965" indent="0" algn="ctr">
              <a:buNone/>
              <a:defRPr sz="1799"/>
            </a:lvl3pPr>
            <a:lvl4pPr marL="1370947" indent="0" algn="ctr">
              <a:buNone/>
              <a:defRPr sz="1599"/>
            </a:lvl4pPr>
            <a:lvl5pPr marL="1827929" indent="0" algn="ctr">
              <a:buNone/>
              <a:defRPr sz="1599"/>
            </a:lvl5pPr>
            <a:lvl6pPr marL="2284911" indent="0" algn="ctr">
              <a:buNone/>
              <a:defRPr sz="1599"/>
            </a:lvl6pPr>
            <a:lvl7pPr marL="2741893" indent="0" algn="ctr">
              <a:buNone/>
              <a:defRPr sz="1599"/>
            </a:lvl7pPr>
            <a:lvl8pPr marL="3198876" indent="0" algn="ctr">
              <a:buNone/>
              <a:defRPr sz="1599"/>
            </a:lvl8pPr>
            <a:lvl9pPr marL="3655858" indent="0" algn="ctr">
              <a:buNone/>
              <a:defRPr sz="1599"/>
            </a:lvl9pPr>
          </a:lstStyle>
          <a:p>
            <a:r>
              <a:rPr lang="nb-NO"/>
              <a:t>Klikk for å redigere undertittelstil i malen</a:t>
            </a:r>
            <a:endParaRPr lang="nb-NO" dirty="0"/>
          </a:p>
        </p:txBody>
      </p:sp>
      <p:pic>
        <p:nvPicPr>
          <p:cNvPr id="10" name="Bilde 9">
            <a:extLst>
              <a:ext uri="{FF2B5EF4-FFF2-40B4-BE49-F238E27FC236}">
                <a16:creationId xmlns:a16="http://schemas.microsoft.com/office/drawing/2014/main" id="{B2BFC532-BB49-4A9B-828F-DA07981B29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315" y="6170432"/>
            <a:ext cx="1626139" cy="191842"/>
          </a:xfrm>
          <a:prstGeom prst="rect">
            <a:avLst/>
          </a:prstGeom>
        </p:spPr>
      </p:pic>
      <p:pic>
        <p:nvPicPr>
          <p:cNvPr id="11" name="Bilde 10">
            <a:extLst>
              <a:ext uri="{FF2B5EF4-FFF2-40B4-BE49-F238E27FC236}">
                <a16:creationId xmlns:a16="http://schemas.microsoft.com/office/drawing/2014/main" id="{53C72BA8-5206-40C2-9736-7FFE631FB8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315" y="683635"/>
            <a:ext cx="704874" cy="416906"/>
          </a:xfrm>
          <a:prstGeom prst="rect">
            <a:avLst/>
          </a:prstGeom>
        </p:spPr>
      </p:pic>
      <p:sp>
        <p:nvSpPr>
          <p:cNvPr id="13" name="Plassholder for tekst 12">
            <a:extLst>
              <a:ext uri="{FF2B5EF4-FFF2-40B4-BE49-F238E27FC236}">
                <a16:creationId xmlns:a16="http://schemas.microsoft.com/office/drawing/2014/main" id="{13C1365D-4C78-47E2-BB00-E802460A267F}"/>
              </a:ext>
            </a:extLst>
          </p:cNvPr>
          <p:cNvSpPr>
            <a:spLocks noGrp="1"/>
          </p:cNvSpPr>
          <p:nvPr>
            <p:ph type="body" sz="quarter" idx="13" hasCustomPrompt="1"/>
          </p:nvPr>
        </p:nvSpPr>
        <p:spPr>
          <a:xfrm>
            <a:off x="682913" y="5104148"/>
            <a:ext cx="3290032" cy="194797"/>
          </a:xfrm>
        </p:spPr>
        <p:txBody>
          <a:bodyPr>
            <a:normAutofit/>
          </a:bodyPr>
          <a:lstStyle>
            <a:lvl1pPr marL="0" indent="0">
              <a:spcAft>
                <a:spcPts val="0"/>
              </a:spcAft>
              <a:buNone/>
              <a:defRPr sz="1265" b="1"/>
            </a:lvl1pPr>
          </a:lstStyle>
          <a:p>
            <a:pPr lvl="0"/>
            <a:r>
              <a:rPr lang="en-US" dirty="0" err="1"/>
              <a:t>Navn</a:t>
            </a:r>
            <a:r>
              <a:rPr lang="en-US" dirty="0"/>
              <a:t> </a:t>
            </a:r>
            <a:r>
              <a:rPr lang="en-US" dirty="0" err="1"/>
              <a:t>Navnesen</a:t>
            </a:r>
            <a:endParaRPr lang="en-US" dirty="0"/>
          </a:p>
        </p:txBody>
      </p:sp>
      <p:sp>
        <p:nvSpPr>
          <p:cNvPr id="14" name="Plassholder for tekst 12">
            <a:extLst>
              <a:ext uri="{FF2B5EF4-FFF2-40B4-BE49-F238E27FC236}">
                <a16:creationId xmlns:a16="http://schemas.microsoft.com/office/drawing/2014/main" id="{7FB3BA08-9F02-4876-8848-E113017893FD}"/>
              </a:ext>
            </a:extLst>
          </p:cNvPr>
          <p:cNvSpPr>
            <a:spLocks noGrp="1"/>
          </p:cNvSpPr>
          <p:nvPr>
            <p:ph type="body" sz="quarter" idx="14" hasCustomPrompt="1"/>
          </p:nvPr>
        </p:nvSpPr>
        <p:spPr>
          <a:xfrm>
            <a:off x="4365620" y="5104148"/>
            <a:ext cx="930302" cy="194797"/>
          </a:xfrm>
        </p:spPr>
        <p:txBody>
          <a:bodyPr>
            <a:normAutofit/>
          </a:bodyPr>
          <a:lstStyle>
            <a:lvl1pPr marL="0" indent="0">
              <a:spcAft>
                <a:spcPts val="0"/>
              </a:spcAft>
              <a:buNone/>
              <a:defRPr sz="1265" b="1"/>
            </a:lvl1pPr>
          </a:lstStyle>
          <a:p>
            <a:pPr lvl="0"/>
            <a:r>
              <a:rPr lang="en-US" dirty="0" err="1"/>
              <a:t>dd.mm.yy</a:t>
            </a:r>
            <a:endParaRPr lang="en-US" dirty="0"/>
          </a:p>
        </p:txBody>
      </p:sp>
      <p:sp>
        <p:nvSpPr>
          <p:cNvPr id="18" name="Plassholder for bilde 2">
            <a:extLst>
              <a:ext uri="{FF2B5EF4-FFF2-40B4-BE49-F238E27FC236}">
                <a16:creationId xmlns:a16="http://schemas.microsoft.com/office/drawing/2014/main" id="{09618C08-F29C-40C4-8567-0AA16331659B}"/>
              </a:ext>
            </a:extLst>
          </p:cNvPr>
          <p:cNvSpPr>
            <a:spLocks noGrp="1"/>
          </p:cNvSpPr>
          <p:nvPr>
            <p:ph type="pic" sz="quarter" idx="16"/>
          </p:nvPr>
        </p:nvSpPr>
        <p:spPr>
          <a:xfrm>
            <a:off x="7940266" y="-1"/>
            <a:ext cx="4251734" cy="6861662"/>
          </a:xfrm>
          <a:prstGeom prst="rect">
            <a:avLst/>
          </a:prstGeom>
          <a:blipFill>
            <a:blip r:embed="rId4"/>
            <a:stretch>
              <a:fillRect/>
            </a:stretch>
          </a:blipFill>
        </p:spPr>
        <p:txBody>
          <a:bodyPr lIns="0" tIns="1800000" rIns="0" bIns="0">
            <a:normAutofit/>
          </a:bodyPr>
          <a:lstStyle>
            <a:lvl1pPr marL="0" indent="0" algn="ctr">
              <a:buNone/>
              <a:defRPr sz="2109"/>
            </a:lvl1pPr>
          </a:lstStyle>
          <a:p>
            <a:r>
              <a:rPr lang="nb-NO"/>
              <a:t>Klikk ikonet for å legge til et bilde</a:t>
            </a:r>
            <a:endParaRPr lang="en-US"/>
          </a:p>
        </p:txBody>
      </p:sp>
      <p:sp>
        <p:nvSpPr>
          <p:cNvPr id="12" name="Plassholder for dato 11">
            <a:extLst>
              <a:ext uri="{FF2B5EF4-FFF2-40B4-BE49-F238E27FC236}">
                <a16:creationId xmlns:a16="http://schemas.microsoft.com/office/drawing/2014/main" id="{56B53AF6-B139-48E4-B8B2-15266DC4DC45}"/>
              </a:ext>
            </a:extLst>
          </p:cNvPr>
          <p:cNvSpPr>
            <a:spLocks noGrp="1"/>
          </p:cNvSpPr>
          <p:nvPr>
            <p:ph type="dt" sz="half" idx="17"/>
          </p:nvPr>
        </p:nvSpPr>
        <p:spPr/>
        <p:txBody>
          <a:bodyPr/>
          <a:lstStyle/>
          <a:p>
            <a:fld id="{EC888A41-339D-4654-999A-83C2E169029C}" type="datetime1">
              <a:rPr lang="nb-NO" smtClean="0"/>
              <a:t>23.09.2019</a:t>
            </a:fld>
            <a:endParaRPr lang="nb-NO"/>
          </a:p>
        </p:txBody>
      </p:sp>
      <p:sp>
        <p:nvSpPr>
          <p:cNvPr id="19" name="Plassholder for bunntekst 18">
            <a:extLst>
              <a:ext uri="{FF2B5EF4-FFF2-40B4-BE49-F238E27FC236}">
                <a16:creationId xmlns:a16="http://schemas.microsoft.com/office/drawing/2014/main" id="{1EEE1C09-86BF-4F2C-8464-4675F6B481B1}"/>
              </a:ext>
            </a:extLst>
          </p:cNvPr>
          <p:cNvSpPr>
            <a:spLocks noGrp="1"/>
          </p:cNvSpPr>
          <p:nvPr>
            <p:ph type="ftr" sz="quarter" idx="18"/>
          </p:nvPr>
        </p:nvSpPr>
        <p:spPr>
          <a:xfrm>
            <a:off x="683315" y="5393114"/>
            <a:ext cx="3290032" cy="389924"/>
          </a:xfrm>
        </p:spPr>
        <p:txBody>
          <a:bodyPr anchor="t">
            <a:normAutofit/>
          </a:bodyPr>
          <a:lstStyle>
            <a:lvl1pPr>
              <a:defRPr sz="1265"/>
            </a:lvl1pPr>
          </a:lstStyle>
          <a:p>
            <a:r>
              <a:rPr lang="nb-NO"/>
              <a:t>Endre bunntekst via menyen Sett inn -&gt; Topptekst/bunntekst</a:t>
            </a:r>
            <a:endParaRPr lang="nb-NO" dirty="0"/>
          </a:p>
        </p:txBody>
      </p:sp>
      <p:sp>
        <p:nvSpPr>
          <p:cNvPr id="20" name="Plassholder for lysbildenummer 19">
            <a:extLst>
              <a:ext uri="{FF2B5EF4-FFF2-40B4-BE49-F238E27FC236}">
                <a16:creationId xmlns:a16="http://schemas.microsoft.com/office/drawing/2014/main" id="{34EC6E11-8AB0-4BC8-93DC-407904FA9CDC}"/>
              </a:ext>
            </a:extLst>
          </p:cNvPr>
          <p:cNvSpPr>
            <a:spLocks noGrp="1"/>
          </p:cNvSpPr>
          <p:nvPr>
            <p:ph type="sldNum" sz="quarter" idx="19"/>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16114616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orside - bildestr 2">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83316" y="2012878"/>
            <a:ext cx="5102081" cy="1519413"/>
          </a:xfrm>
        </p:spPr>
        <p:txBody>
          <a:bodyPr anchor="b">
            <a:normAutofit/>
          </a:bodyPr>
          <a:lstStyle>
            <a:lvl1pPr algn="l">
              <a:defRPr sz="3374"/>
            </a:lvl1pPr>
          </a:lstStyle>
          <a:p>
            <a:r>
              <a:rPr lang="nb-NO"/>
              <a:t>Klikk for å redigere tittelstil</a:t>
            </a:r>
            <a:endParaRPr lang="nb-NO" dirty="0"/>
          </a:p>
        </p:txBody>
      </p:sp>
      <p:sp>
        <p:nvSpPr>
          <p:cNvPr id="3" name="Undertittel 2"/>
          <p:cNvSpPr>
            <a:spLocks noGrp="1"/>
          </p:cNvSpPr>
          <p:nvPr>
            <p:ph type="subTitle" idx="1"/>
          </p:nvPr>
        </p:nvSpPr>
        <p:spPr>
          <a:xfrm>
            <a:off x="683315" y="3860488"/>
            <a:ext cx="5102081" cy="649322"/>
          </a:xfrm>
        </p:spPr>
        <p:txBody>
          <a:bodyPr>
            <a:normAutofit/>
          </a:bodyPr>
          <a:lstStyle>
            <a:lvl1pPr marL="0" indent="0" algn="l">
              <a:spcAft>
                <a:spcPts val="0"/>
              </a:spcAft>
              <a:buNone/>
              <a:defRPr sz="2109"/>
            </a:lvl1pPr>
            <a:lvl2pPr marL="456982" indent="0" algn="ctr">
              <a:buNone/>
              <a:defRPr sz="1999"/>
            </a:lvl2pPr>
            <a:lvl3pPr marL="913965" indent="0" algn="ctr">
              <a:buNone/>
              <a:defRPr sz="1799"/>
            </a:lvl3pPr>
            <a:lvl4pPr marL="1370947" indent="0" algn="ctr">
              <a:buNone/>
              <a:defRPr sz="1599"/>
            </a:lvl4pPr>
            <a:lvl5pPr marL="1827929" indent="0" algn="ctr">
              <a:buNone/>
              <a:defRPr sz="1599"/>
            </a:lvl5pPr>
            <a:lvl6pPr marL="2284911" indent="0" algn="ctr">
              <a:buNone/>
              <a:defRPr sz="1599"/>
            </a:lvl6pPr>
            <a:lvl7pPr marL="2741893" indent="0" algn="ctr">
              <a:buNone/>
              <a:defRPr sz="1599"/>
            </a:lvl7pPr>
            <a:lvl8pPr marL="3198876" indent="0" algn="ctr">
              <a:buNone/>
              <a:defRPr sz="1599"/>
            </a:lvl8pPr>
            <a:lvl9pPr marL="3655858" indent="0" algn="ctr">
              <a:buNone/>
              <a:defRPr sz="1599"/>
            </a:lvl9pPr>
          </a:lstStyle>
          <a:p>
            <a:r>
              <a:rPr lang="nb-NO"/>
              <a:t>Klikk for å redigere undertittelstil i malen</a:t>
            </a:r>
            <a:endParaRPr lang="nb-NO" dirty="0"/>
          </a:p>
        </p:txBody>
      </p:sp>
      <p:pic>
        <p:nvPicPr>
          <p:cNvPr id="10" name="Bilde 9">
            <a:extLst>
              <a:ext uri="{FF2B5EF4-FFF2-40B4-BE49-F238E27FC236}">
                <a16:creationId xmlns:a16="http://schemas.microsoft.com/office/drawing/2014/main" id="{B2BFC532-BB49-4A9B-828F-DA07981B29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315" y="6170432"/>
            <a:ext cx="1626139" cy="191842"/>
          </a:xfrm>
          <a:prstGeom prst="rect">
            <a:avLst/>
          </a:prstGeom>
        </p:spPr>
      </p:pic>
      <p:pic>
        <p:nvPicPr>
          <p:cNvPr id="11" name="Bilde 10">
            <a:extLst>
              <a:ext uri="{FF2B5EF4-FFF2-40B4-BE49-F238E27FC236}">
                <a16:creationId xmlns:a16="http://schemas.microsoft.com/office/drawing/2014/main" id="{53C72BA8-5206-40C2-9736-7FFE631FB8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315" y="683635"/>
            <a:ext cx="704874" cy="416906"/>
          </a:xfrm>
          <a:prstGeom prst="rect">
            <a:avLst/>
          </a:prstGeom>
        </p:spPr>
      </p:pic>
      <p:sp>
        <p:nvSpPr>
          <p:cNvPr id="13" name="Plassholder for tekst 12">
            <a:extLst>
              <a:ext uri="{FF2B5EF4-FFF2-40B4-BE49-F238E27FC236}">
                <a16:creationId xmlns:a16="http://schemas.microsoft.com/office/drawing/2014/main" id="{13C1365D-4C78-47E2-BB00-E802460A267F}"/>
              </a:ext>
            </a:extLst>
          </p:cNvPr>
          <p:cNvSpPr>
            <a:spLocks noGrp="1"/>
          </p:cNvSpPr>
          <p:nvPr>
            <p:ph type="body" sz="quarter" idx="13" hasCustomPrompt="1"/>
          </p:nvPr>
        </p:nvSpPr>
        <p:spPr>
          <a:xfrm>
            <a:off x="682913" y="5104148"/>
            <a:ext cx="3290032" cy="194797"/>
          </a:xfrm>
        </p:spPr>
        <p:txBody>
          <a:bodyPr>
            <a:normAutofit/>
          </a:bodyPr>
          <a:lstStyle>
            <a:lvl1pPr marL="0" indent="0">
              <a:spcAft>
                <a:spcPts val="0"/>
              </a:spcAft>
              <a:buNone/>
              <a:defRPr sz="1265" b="1"/>
            </a:lvl1pPr>
          </a:lstStyle>
          <a:p>
            <a:pPr lvl="0"/>
            <a:r>
              <a:rPr lang="en-US" dirty="0" err="1"/>
              <a:t>Navn</a:t>
            </a:r>
            <a:r>
              <a:rPr lang="en-US" dirty="0"/>
              <a:t> </a:t>
            </a:r>
            <a:r>
              <a:rPr lang="en-US" dirty="0" err="1"/>
              <a:t>Navnesen</a:t>
            </a:r>
            <a:endParaRPr lang="en-US" dirty="0"/>
          </a:p>
        </p:txBody>
      </p:sp>
      <p:sp>
        <p:nvSpPr>
          <p:cNvPr id="14" name="Plassholder for tekst 12">
            <a:extLst>
              <a:ext uri="{FF2B5EF4-FFF2-40B4-BE49-F238E27FC236}">
                <a16:creationId xmlns:a16="http://schemas.microsoft.com/office/drawing/2014/main" id="{7FB3BA08-9F02-4876-8848-E113017893FD}"/>
              </a:ext>
            </a:extLst>
          </p:cNvPr>
          <p:cNvSpPr>
            <a:spLocks noGrp="1"/>
          </p:cNvSpPr>
          <p:nvPr>
            <p:ph type="body" sz="quarter" idx="14" hasCustomPrompt="1"/>
          </p:nvPr>
        </p:nvSpPr>
        <p:spPr>
          <a:xfrm>
            <a:off x="4365620" y="5104148"/>
            <a:ext cx="930302" cy="194797"/>
          </a:xfrm>
        </p:spPr>
        <p:txBody>
          <a:bodyPr>
            <a:normAutofit/>
          </a:bodyPr>
          <a:lstStyle>
            <a:lvl1pPr marL="0" indent="0">
              <a:spcAft>
                <a:spcPts val="0"/>
              </a:spcAft>
              <a:buNone/>
              <a:defRPr sz="1265" b="1"/>
            </a:lvl1pPr>
          </a:lstStyle>
          <a:p>
            <a:pPr lvl="0"/>
            <a:r>
              <a:rPr lang="en-US" dirty="0" err="1"/>
              <a:t>dd.mm.yy</a:t>
            </a:r>
            <a:endParaRPr lang="en-US" dirty="0"/>
          </a:p>
        </p:txBody>
      </p:sp>
      <p:sp>
        <p:nvSpPr>
          <p:cNvPr id="18" name="Plassholder for bilde 2">
            <a:extLst>
              <a:ext uri="{FF2B5EF4-FFF2-40B4-BE49-F238E27FC236}">
                <a16:creationId xmlns:a16="http://schemas.microsoft.com/office/drawing/2014/main" id="{B43FD533-FAAC-4103-AFC1-88E78E1E14F4}"/>
              </a:ext>
            </a:extLst>
          </p:cNvPr>
          <p:cNvSpPr>
            <a:spLocks noGrp="1"/>
          </p:cNvSpPr>
          <p:nvPr>
            <p:ph type="pic" sz="quarter" idx="16"/>
          </p:nvPr>
        </p:nvSpPr>
        <p:spPr>
          <a:xfrm>
            <a:off x="6092786" y="0"/>
            <a:ext cx="6099214" cy="6861662"/>
          </a:xfrm>
          <a:prstGeom prst="rect">
            <a:avLst/>
          </a:prstGeom>
          <a:blipFill>
            <a:blip r:embed="rId4"/>
            <a:stretch>
              <a:fillRect/>
            </a:stretch>
          </a:blipFill>
        </p:spPr>
        <p:txBody>
          <a:bodyPr lIns="0" tIns="1800000" rIns="0" bIns="0">
            <a:normAutofit/>
          </a:bodyPr>
          <a:lstStyle>
            <a:lvl1pPr marL="0" indent="0" algn="ctr">
              <a:buNone/>
              <a:defRPr sz="2109">
                <a:solidFill>
                  <a:schemeClr val="lt1"/>
                </a:solidFill>
              </a:defRPr>
            </a:lvl1pPr>
          </a:lstStyle>
          <a:p>
            <a:r>
              <a:rPr lang="nb-NO"/>
              <a:t>Klikk ikonet for å legge til et bilde</a:t>
            </a:r>
            <a:endParaRPr lang="en-US" dirty="0"/>
          </a:p>
        </p:txBody>
      </p:sp>
      <p:sp>
        <p:nvSpPr>
          <p:cNvPr id="21" name="Plassholder for dato 20">
            <a:extLst>
              <a:ext uri="{FF2B5EF4-FFF2-40B4-BE49-F238E27FC236}">
                <a16:creationId xmlns:a16="http://schemas.microsoft.com/office/drawing/2014/main" id="{A89FCEFC-C9A7-48DC-A2F7-BE4D4DA94CF7}"/>
              </a:ext>
            </a:extLst>
          </p:cNvPr>
          <p:cNvSpPr>
            <a:spLocks noGrp="1"/>
          </p:cNvSpPr>
          <p:nvPr>
            <p:ph type="dt" sz="half" idx="17"/>
          </p:nvPr>
        </p:nvSpPr>
        <p:spPr/>
        <p:txBody>
          <a:bodyPr/>
          <a:lstStyle/>
          <a:p>
            <a:fld id="{838A0CE9-C016-4F7E-B8A4-143F224011A1}" type="datetime1">
              <a:rPr lang="nb-NO" smtClean="0"/>
              <a:t>23.09.2019</a:t>
            </a:fld>
            <a:endParaRPr lang="nb-NO"/>
          </a:p>
        </p:txBody>
      </p:sp>
      <p:sp>
        <p:nvSpPr>
          <p:cNvPr id="22" name="Plassholder for bunntekst 21">
            <a:extLst>
              <a:ext uri="{FF2B5EF4-FFF2-40B4-BE49-F238E27FC236}">
                <a16:creationId xmlns:a16="http://schemas.microsoft.com/office/drawing/2014/main" id="{86F6B1E1-7108-4CA0-9B2D-EC94564CFD5C}"/>
              </a:ext>
            </a:extLst>
          </p:cNvPr>
          <p:cNvSpPr>
            <a:spLocks noGrp="1"/>
          </p:cNvSpPr>
          <p:nvPr>
            <p:ph type="ftr" sz="quarter" idx="18"/>
          </p:nvPr>
        </p:nvSpPr>
        <p:spPr>
          <a:xfrm>
            <a:off x="683315" y="5393114"/>
            <a:ext cx="3290032" cy="389924"/>
          </a:xfrm>
        </p:spPr>
        <p:txBody>
          <a:bodyPr anchor="t">
            <a:normAutofit/>
          </a:bodyPr>
          <a:lstStyle>
            <a:lvl1pPr>
              <a:defRPr sz="1265"/>
            </a:lvl1pPr>
          </a:lstStyle>
          <a:p>
            <a:r>
              <a:rPr lang="nb-NO"/>
              <a:t>Endre bunntekst via menyen Sett inn -&gt; Topptekst/bunntekst</a:t>
            </a:r>
            <a:endParaRPr lang="nb-NO" dirty="0"/>
          </a:p>
        </p:txBody>
      </p:sp>
      <p:sp>
        <p:nvSpPr>
          <p:cNvPr id="23" name="Plassholder for lysbildenummer 22">
            <a:extLst>
              <a:ext uri="{FF2B5EF4-FFF2-40B4-BE49-F238E27FC236}">
                <a16:creationId xmlns:a16="http://schemas.microsoft.com/office/drawing/2014/main" id="{60A9F8C1-89C0-4B7B-9A1C-3CEF3EA77DD4}"/>
              </a:ext>
            </a:extLst>
          </p:cNvPr>
          <p:cNvSpPr>
            <a:spLocks noGrp="1"/>
          </p:cNvSpPr>
          <p:nvPr>
            <p:ph type="sldNum" sz="quarter" idx="19"/>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4393598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orside - bildestr 3">
    <p:bg>
      <p:bgPr>
        <a:solidFill>
          <a:schemeClr val="accent1"/>
        </a:solidFill>
        <a:effectLst/>
      </p:bgPr>
    </p:bg>
    <p:spTree>
      <p:nvGrpSpPr>
        <p:cNvPr id="1" name=""/>
        <p:cNvGrpSpPr/>
        <p:nvPr/>
      </p:nvGrpSpPr>
      <p:grpSpPr>
        <a:xfrm>
          <a:off x="0" y="0"/>
          <a:ext cx="0" cy="0"/>
          <a:chOff x="0" y="0"/>
          <a:chExt cx="0" cy="0"/>
        </a:xfrm>
      </p:grpSpPr>
      <p:sp>
        <p:nvSpPr>
          <p:cNvPr id="18" name="Plassholder for bilde 2">
            <a:extLst>
              <a:ext uri="{FF2B5EF4-FFF2-40B4-BE49-F238E27FC236}">
                <a16:creationId xmlns:a16="http://schemas.microsoft.com/office/drawing/2014/main" id="{B43FD533-FAAC-4103-AFC1-88E78E1E14F4}"/>
              </a:ext>
            </a:extLst>
          </p:cNvPr>
          <p:cNvSpPr>
            <a:spLocks noGrp="1"/>
          </p:cNvSpPr>
          <p:nvPr>
            <p:ph type="pic" sz="quarter" idx="16"/>
          </p:nvPr>
        </p:nvSpPr>
        <p:spPr>
          <a:xfrm>
            <a:off x="4257961" y="0"/>
            <a:ext cx="7934040" cy="6861662"/>
          </a:xfrm>
          <a:prstGeom prst="rect">
            <a:avLst/>
          </a:prstGeom>
          <a:blipFill>
            <a:blip r:embed="rId2"/>
            <a:stretch>
              <a:fillRect/>
            </a:stretch>
          </a:blipFill>
        </p:spPr>
        <p:txBody>
          <a:bodyPr lIns="0" tIns="1800000" rIns="0" bIns="0">
            <a:normAutofit/>
          </a:bodyPr>
          <a:lstStyle>
            <a:lvl1pPr marL="0" indent="0" algn="ctr">
              <a:buNone/>
              <a:defRPr sz="2109">
                <a:solidFill>
                  <a:schemeClr val="lt1"/>
                </a:solidFill>
              </a:defRPr>
            </a:lvl1pPr>
          </a:lstStyle>
          <a:p>
            <a:r>
              <a:rPr lang="nb-NO"/>
              <a:t>Klikk ikonet for å legge til et bilde</a:t>
            </a:r>
            <a:endParaRPr lang="en-US" dirty="0"/>
          </a:p>
        </p:txBody>
      </p:sp>
      <p:sp>
        <p:nvSpPr>
          <p:cNvPr id="2" name="Tittel 1"/>
          <p:cNvSpPr>
            <a:spLocks noGrp="1"/>
          </p:cNvSpPr>
          <p:nvPr>
            <p:ph type="ctrTitle"/>
          </p:nvPr>
        </p:nvSpPr>
        <p:spPr>
          <a:xfrm>
            <a:off x="683315" y="2012878"/>
            <a:ext cx="3259663" cy="1519413"/>
          </a:xfrm>
        </p:spPr>
        <p:txBody>
          <a:bodyPr anchor="b">
            <a:normAutofit/>
          </a:bodyPr>
          <a:lstStyle>
            <a:lvl1pPr algn="l">
              <a:defRPr sz="3374"/>
            </a:lvl1pPr>
          </a:lstStyle>
          <a:p>
            <a:r>
              <a:rPr lang="nb-NO"/>
              <a:t>Klikk for å redigere tittelstil</a:t>
            </a:r>
            <a:endParaRPr lang="nb-NO" dirty="0"/>
          </a:p>
        </p:txBody>
      </p:sp>
      <p:sp>
        <p:nvSpPr>
          <p:cNvPr id="3" name="Undertittel 2"/>
          <p:cNvSpPr>
            <a:spLocks noGrp="1"/>
          </p:cNvSpPr>
          <p:nvPr>
            <p:ph type="subTitle" idx="1"/>
          </p:nvPr>
        </p:nvSpPr>
        <p:spPr>
          <a:xfrm>
            <a:off x="683315" y="3860488"/>
            <a:ext cx="3259663" cy="649322"/>
          </a:xfrm>
        </p:spPr>
        <p:txBody>
          <a:bodyPr>
            <a:normAutofit/>
          </a:bodyPr>
          <a:lstStyle>
            <a:lvl1pPr marL="0" indent="0" algn="l">
              <a:spcAft>
                <a:spcPts val="0"/>
              </a:spcAft>
              <a:buNone/>
              <a:defRPr sz="2109"/>
            </a:lvl1pPr>
            <a:lvl2pPr marL="456982" indent="0" algn="ctr">
              <a:buNone/>
              <a:defRPr sz="1999"/>
            </a:lvl2pPr>
            <a:lvl3pPr marL="913965" indent="0" algn="ctr">
              <a:buNone/>
              <a:defRPr sz="1799"/>
            </a:lvl3pPr>
            <a:lvl4pPr marL="1370947" indent="0" algn="ctr">
              <a:buNone/>
              <a:defRPr sz="1599"/>
            </a:lvl4pPr>
            <a:lvl5pPr marL="1827929" indent="0" algn="ctr">
              <a:buNone/>
              <a:defRPr sz="1599"/>
            </a:lvl5pPr>
            <a:lvl6pPr marL="2284911" indent="0" algn="ctr">
              <a:buNone/>
              <a:defRPr sz="1599"/>
            </a:lvl6pPr>
            <a:lvl7pPr marL="2741893" indent="0" algn="ctr">
              <a:buNone/>
              <a:defRPr sz="1599"/>
            </a:lvl7pPr>
            <a:lvl8pPr marL="3198876" indent="0" algn="ctr">
              <a:buNone/>
              <a:defRPr sz="1599"/>
            </a:lvl8pPr>
            <a:lvl9pPr marL="3655858" indent="0" algn="ctr">
              <a:buNone/>
              <a:defRPr sz="1599"/>
            </a:lvl9pPr>
          </a:lstStyle>
          <a:p>
            <a:r>
              <a:rPr lang="nb-NO"/>
              <a:t>Klikk for å redigere undertittelstil i malen</a:t>
            </a:r>
            <a:endParaRPr lang="nb-NO" dirty="0"/>
          </a:p>
        </p:txBody>
      </p:sp>
      <p:pic>
        <p:nvPicPr>
          <p:cNvPr id="10" name="Bilde 9">
            <a:extLst>
              <a:ext uri="{FF2B5EF4-FFF2-40B4-BE49-F238E27FC236}">
                <a16:creationId xmlns:a16="http://schemas.microsoft.com/office/drawing/2014/main" id="{B2BFC532-BB49-4A9B-828F-DA07981B29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315" y="6170432"/>
            <a:ext cx="1626139" cy="191842"/>
          </a:xfrm>
          <a:prstGeom prst="rect">
            <a:avLst/>
          </a:prstGeom>
        </p:spPr>
      </p:pic>
      <p:pic>
        <p:nvPicPr>
          <p:cNvPr id="11" name="Bilde 10">
            <a:extLst>
              <a:ext uri="{FF2B5EF4-FFF2-40B4-BE49-F238E27FC236}">
                <a16:creationId xmlns:a16="http://schemas.microsoft.com/office/drawing/2014/main" id="{53C72BA8-5206-40C2-9736-7FFE631FB8C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3315" y="683635"/>
            <a:ext cx="704874" cy="416906"/>
          </a:xfrm>
          <a:prstGeom prst="rect">
            <a:avLst/>
          </a:prstGeom>
        </p:spPr>
      </p:pic>
      <p:sp>
        <p:nvSpPr>
          <p:cNvPr id="13" name="Plassholder for tekst 12">
            <a:extLst>
              <a:ext uri="{FF2B5EF4-FFF2-40B4-BE49-F238E27FC236}">
                <a16:creationId xmlns:a16="http://schemas.microsoft.com/office/drawing/2014/main" id="{13C1365D-4C78-47E2-BB00-E802460A267F}"/>
              </a:ext>
            </a:extLst>
          </p:cNvPr>
          <p:cNvSpPr>
            <a:spLocks noGrp="1"/>
          </p:cNvSpPr>
          <p:nvPr>
            <p:ph type="body" sz="quarter" idx="13" hasCustomPrompt="1"/>
          </p:nvPr>
        </p:nvSpPr>
        <p:spPr>
          <a:xfrm>
            <a:off x="682913" y="5104148"/>
            <a:ext cx="2277715" cy="194797"/>
          </a:xfrm>
        </p:spPr>
        <p:txBody>
          <a:bodyPr>
            <a:normAutofit/>
          </a:bodyPr>
          <a:lstStyle>
            <a:lvl1pPr marL="0" indent="0">
              <a:spcAft>
                <a:spcPts val="0"/>
              </a:spcAft>
              <a:buNone/>
              <a:defRPr sz="1265" b="1"/>
            </a:lvl1pPr>
          </a:lstStyle>
          <a:p>
            <a:pPr lvl="0"/>
            <a:r>
              <a:rPr lang="en-US" dirty="0" err="1"/>
              <a:t>Navn</a:t>
            </a:r>
            <a:r>
              <a:rPr lang="en-US" dirty="0"/>
              <a:t> </a:t>
            </a:r>
            <a:r>
              <a:rPr lang="en-US" dirty="0" err="1"/>
              <a:t>Navnesen</a:t>
            </a:r>
            <a:endParaRPr lang="en-US" dirty="0"/>
          </a:p>
        </p:txBody>
      </p:sp>
      <p:sp>
        <p:nvSpPr>
          <p:cNvPr id="14" name="Plassholder for tekst 12">
            <a:extLst>
              <a:ext uri="{FF2B5EF4-FFF2-40B4-BE49-F238E27FC236}">
                <a16:creationId xmlns:a16="http://schemas.microsoft.com/office/drawing/2014/main" id="{7FB3BA08-9F02-4876-8848-E113017893FD}"/>
              </a:ext>
            </a:extLst>
          </p:cNvPr>
          <p:cNvSpPr>
            <a:spLocks noGrp="1"/>
          </p:cNvSpPr>
          <p:nvPr>
            <p:ph type="body" sz="quarter" idx="14" hasCustomPrompt="1"/>
          </p:nvPr>
        </p:nvSpPr>
        <p:spPr>
          <a:xfrm>
            <a:off x="3056799" y="5104148"/>
            <a:ext cx="885778" cy="194797"/>
          </a:xfrm>
        </p:spPr>
        <p:txBody>
          <a:bodyPr>
            <a:normAutofit/>
          </a:bodyPr>
          <a:lstStyle>
            <a:lvl1pPr marL="0" indent="0">
              <a:spcAft>
                <a:spcPts val="0"/>
              </a:spcAft>
              <a:buNone/>
              <a:defRPr sz="1265" b="1"/>
            </a:lvl1pPr>
          </a:lstStyle>
          <a:p>
            <a:pPr lvl="0"/>
            <a:r>
              <a:rPr lang="en-US" dirty="0" err="1"/>
              <a:t>dd.mm.yy</a:t>
            </a:r>
            <a:endParaRPr lang="en-US" dirty="0"/>
          </a:p>
        </p:txBody>
      </p:sp>
      <p:sp>
        <p:nvSpPr>
          <p:cNvPr id="7" name="Plassholder for dato 6">
            <a:extLst>
              <a:ext uri="{FF2B5EF4-FFF2-40B4-BE49-F238E27FC236}">
                <a16:creationId xmlns:a16="http://schemas.microsoft.com/office/drawing/2014/main" id="{70DF801A-44A6-423A-BF4C-1FE70682DC7B}"/>
              </a:ext>
            </a:extLst>
          </p:cNvPr>
          <p:cNvSpPr>
            <a:spLocks noGrp="1"/>
          </p:cNvSpPr>
          <p:nvPr>
            <p:ph type="dt" sz="half" idx="17"/>
          </p:nvPr>
        </p:nvSpPr>
        <p:spPr/>
        <p:txBody>
          <a:bodyPr/>
          <a:lstStyle/>
          <a:p>
            <a:fld id="{9F3DDD07-CC2A-4BDF-9C60-FF1D18C55BD9}" type="datetime1">
              <a:rPr lang="nb-NO" smtClean="0"/>
              <a:t>23.09.2019</a:t>
            </a:fld>
            <a:endParaRPr lang="nb-NO"/>
          </a:p>
        </p:txBody>
      </p:sp>
      <p:sp>
        <p:nvSpPr>
          <p:cNvPr id="8" name="Plassholder for bunntekst 7">
            <a:extLst>
              <a:ext uri="{FF2B5EF4-FFF2-40B4-BE49-F238E27FC236}">
                <a16:creationId xmlns:a16="http://schemas.microsoft.com/office/drawing/2014/main" id="{3BAE66B1-31BF-4A40-98BB-F23031F6D52D}"/>
              </a:ext>
            </a:extLst>
          </p:cNvPr>
          <p:cNvSpPr>
            <a:spLocks noGrp="1"/>
          </p:cNvSpPr>
          <p:nvPr>
            <p:ph type="ftr" sz="quarter" idx="18"/>
          </p:nvPr>
        </p:nvSpPr>
        <p:spPr>
          <a:xfrm>
            <a:off x="683315" y="5393114"/>
            <a:ext cx="3290032" cy="389924"/>
          </a:xfrm>
        </p:spPr>
        <p:txBody>
          <a:bodyPr anchor="t">
            <a:normAutofit/>
          </a:bodyPr>
          <a:lstStyle>
            <a:lvl1pPr>
              <a:defRPr sz="1265"/>
            </a:lvl1pPr>
          </a:lstStyle>
          <a:p>
            <a:r>
              <a:rPr lang="nb-NO"/>
              <a:t>Endre bunntekst via menyen Sett inn -&gt; Topptekst/bunntekst</a:t>
            </a:r>
            <a:endParaRPr lang="nb-NO" dirty="0"/>
          </a:p>
        </p:txBody>
      </p:sp>
      <p:sp>
        <p:nvSpPr>
          <p:cNvPr id="21" name="Plassholder for lysbildenummer 20">
            <a:extLst>
              <a:ext uri="{FF2B5EF4-FFF2-40B4-BE49-F238E27FC236}">
                <a16:creationId xmlns:a16="http://schemas.microsoft.com/office/drawing/2014/main" id="{DEC930FD-CA96-49B1-B552-D06E67071637}"/>
              </a:ext>
            </a:extLst>
          </p:cNvPr>
          <p:cNvSpPr>
            <a:spLocks noGrp="1"/>
          </p:cNvSpPr>
          <p:nvPr>
            <p:ph type="sldNum" sz="quarter" idx="19"/>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12285092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orside, samarbei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83315" y="2084327"/>
            <a:ext cx="9144000" cy="1519413"/>
          </a:xfrm>
        </p:spPr>
        <p:txBody>
          <a:bodyPr anchor="b">
            <a:normAutofit/>
          </a:bodyPr>
          <a:lstStyle>
            <a:lvl1pPr algn="l">
              <a:defRPr sz="5483"/>
            </a:lvl1pPr>
          </a:lstStyle>
          <a:p>
            <a:r>
              <a:rPr lang="nb-NO"/>
              <a:t>Klikk for å redigere tittelstil</a:t>
            </a:r>
            <a:endParaRPr lang="nb-NO" dirty="0"/>
          </a:p>
        </p:txBody>
      </p:sp>
      <p:sp>
        <p:nvSpPr>
          <p:cNvPr id="3" name="Undertittel 2"/>
          <p:cNvSpPr>
            <a:spLocks noGrp="1"/>
          </p:cNvSpPr>
          <p:nvPr>
            <p:ph type="subTitle" idx="1"/>
          </p:nvPr>
        </p:nvSpPr>
        <p:spPr>
          <a:xfrm>
            <a:off x="683315" y="3860488"/>
            <a:ext cx="9144000" cy="649322"/>
          </a:xfrm>
        </p:spPr>
        <p:txBody>
          <a:bodyPr>
            <a:normAutofit/>
          </a:bodyPr>
          <a:lstStyle>
            <a:lvl1pPr marL="0" indent="0" algn="l">
              <a:spcAft>
                <a:spcPts val="0"/>
              </a:spcAft>
              <a:buNone/>
              <a:defRPr sz="2109"/>
            </a:lvl1pPr>
            <a:lvl2pPr marL="456982" indent="0" algn="ctr">
              <a:buNone/>
              <a:defRPr sz="1999"/>
            </a:lvl2pPr>
            <a:lvl3pPr marL="913965" indent="0" algn="ctr">
              <a:buNone/>
              <a:defRPr sz="1799"/>
            </a:lvl3pPr>
            <a:lvl4pPr marL="1370947" indent="0" algn="ctr">
              <a:buNone/>
              <a:defRPr sz="1599"/>
            </a:lvl4pPr>
            <a:lvl5pPr marL="1827929" indent="0" algn="ctr">
              <a:buNone/>
              <a:defRPr sz="1599"/>
            </a:lvl5pPr>
            <a:lvl6pPr marL="2284911" indent="0" algn="ctr">
              <a:buNone/>
              <a:defRPr sz="1599"/>
            </a:lvl6pPr>
            <a:lvl7pPr marL="2741893" indent="0" algn="ctr">
              <a:buNone/>
              <a:defRPr sz="1599"/>
            </a:lvl7pPr>
            <a:lvl8pPr marL="3198876" indent="0" algn="ctr">
              <a:buNone/>
              <a:defRPr sz="1599"/>
            </a:lvl8pPr>
            <a:lvl9pPr marL="3655858" indent="0" algn="ctr">
              <a:buNone/>
              <a:defRPr sz="1599"/>
            </a:lvl9pPr>
          </a:lstStyle>
          <a:p>
            <a:r>
              <a:rPr lang="nb-NO"/>
              <a:t>Klikk for å redigere undertittelstil i malen</a:t>
            </a:r>
            <a:endParaRPr lang="nb-NO" dirty="0"/>
          </a:p>
        </p:txBody>
      </p:sp>
      <p:pic>
        <p:nvPicPr>
          <p:cNvPr id="10" name="Bilde 9">
            <a:extLst>
              <a:ext uri="{FF2B5EF4-FFF2-40B4-BE49-F238E27FC236}">
                <a16:creationId xmlns:a16="http://schemas.microsoft.com/office/drawing/2014/main" id="{B2BFC532-BB49-4A9B-828F-DA07981B29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315" y="6170432"/>
            <a:ext cx="1626139" cy="191842"/>
          </a:xfrm>
          <a:prstGeom prst="rect">
            <a:avLst/>
          </a:prstGeom>
        </p:spPr>
      </p:pic>
      <p:pic>
        <p:nvPicPr>
          <p:cNvPr id="11" name="Bilde 10">
            <a:extLst>
              <a:ext uri="{FF2B5EF4-FFF2-40B4-BE49-F238E27FC236}">
                <a16:creationId xmlns:a16="http://schemas.microsoft.com/office/drawing/2014/main" id="{53C72BA8-5206-40C2-9736-7FFE631FB8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315" y="683635"/>
            <a:ext cx="704874" cy="416906"/>
          </a:xfrm>
          <a:prstGeom prst="rect">
            <a:avLst/>
          </a:prstGeom>
        </p:spPr>
      </p:pic>
      <p:sp>
        <p:nvSpPr>
          <p:cNvPr id="13" name="Plassholder for tekst 12">
            <a:extLst>
              <a:ext uri="{FF2B5EF4-FFF2-40B4-BE49-F238E27FC236}">
                <a16:creationId xmlns:a16="http://schemas.microsoft.com/office/drawing/2014/main" id="{13C1365D-4C78-47E2-BB00-E802460A267F}"/>
              </a:ext>
            </a:extLst>
          </p:cNvPr>
          <p:cNvSpPr>
            <a:spLocks noGrp="1"/>
          </p:cNvSpPr>
          <p:nvPr>
            <p:ph type="body" sz="quarter" idx="13" hasCustomPrompt="1"/>
          </p:nvPr>
        </p:nvSpPr>
        <p:spPr>
          <a:xfrm>
            <a:off x="682913" y="5104148"/>
            <a:ext cx="3290032" cy="194797"/>
          </a:xfrm>
        </p:spPr>
        <p:txBody>
          <a:bodyPr>
            <a:normAutofit/>
          </a:bodyPr>
          <a:lstStyle>
            <a:lvl1pPr marL="0" indent="0">
              <a:spcAft>
                <a:spcPts val="0"/>
              </a:spcAft>
              <a:buNone/>
              <a:defRPr sz="1265" b="1"/>
            </a:lvl1pPr>
          </a:lstStyle>
          <a:p>
            <a:pPr lvl="0"/>
            <a:r>
              <a:rPr lang="en-US" dirty="0" err="1"/>
              <a:t>Navn</a:t>
            </a:r>
            <a:r>
              <a:rPr lang="en-US" dirty="0"/>
              <a:t> </a:t>
            </a:r>
            <a:r>
              <a:rPr lang="en-US" dirty="0" err="1"/>
              <a:t>Navnesen</a:t>
            </a:r>
            <a:endParaRPr lang="en-US" dirty="0"/>
          </a:p>
        </p:txBody>
      </p:sp>
      <p:sp>
        <p:nvSpPr>
          <p:cNvPr id="14" name="Plassholder for tekst 12">
            <a:extLst>
              <a:ext uri="{FF2B5EF4-FFF2-40B4-BE49-F238E27FC236}">
                <a16:creationId xmlns:a16="http://schemas.microsoft.com/office/drawing/2014/main" id="{7FB3BA08-9F02-4876-8848-E113017893FD}"/>
              </a:ext>
            </a:extLst>
          </p:cNvPr>
          <p:cNvSpPr>
            <a:spLocks noGrp="1"/>
          </p:cNvSpPr>
          <p:nvPr>
            <p:ph type="body" sz="quarter" idx="14" hasCustomPrompt="1"/>
          </p:nvPr>
        </p:nvSpPr>
        <p:spPr>
          <a:xfrm>
            <a:off x="4365620" y="5104148"/>
            <a:ext cx="930302" cy="194797"/>
          </a:xfrm>
        </p:spPr>
        <p:txBody>
          <a:bodyPr>
            <a:normAutofit/>
          </a:bodyPr>
          <a:lstStyle>
            <a:lvl1pPr marL="0" indent="0">
              <a:spcAft>
                <a:spcPts val="0"/>
              </a:spcAft>
              <a:buNone/>
              <a:defRPr sz="1265" b="1"/>
            </a:lvl1pPr>
          </a:lstStyle>
          <a:p>
            <a:pPr lvl="0"/>
            <a:r>
              <a:rPr lang="en-US" dirty="0" err="1"/>
              <a:t>dd.mm.yy</a:t>
            </a:r>
            <a:endParaRPr lang="en-US" dirty="0"/>
          </a:p>
        </p:txBody>
      </p:sp>
      <p:sp>
        <p:nvSpPr>
          <p:cNvPr id="19" name="Plassholder for dato 18">
            <a:extLst>
              <a:ext uri="{FF2B5EF4-FFF2-40B4-BE49-F238E27FC236}">
                <a16:creationId xmlns:a16="http://schemas.microsoft.com/office/drawing/2014/main" id="{D92300A2-C93F-436A-A8E9-E76E890344C4}"/>
              </a:ext>
            </a:extLst>
          </p:cNvPr>
          <p:cNvSpPr>
            <a:spLocks noGrp="1"/>
          </p:cNvSpPr>
          <p:nvPr>
            <p:ph type="dt" sz="half" idx="16"/>
          </p:nvPr>
        </p:nvSpPr>
        <p:spPr/>
        <p:txBody>
          <a:bodyPr/>
          <a:lstStyle/>
          <a:p>
            <a:fld id="{46494DEC-FD66-4036-9690-0B77C3202322}" type="datetime1">
              <a:rPr lang="nb-NO" smtClean="0"/>
              <a:t>23.09.2019</a:t>
            </a:fld>
            <a:endParaRPr lang="nb-NO"/>
          </a:p>
        </p:txBody>
      </p:sp>
      <p:sp>
        <p:nvSpPr>
          <p:cNvPr id="20" name="Plassholder for bunntekst 19">
            <a:extLst>
              <a:ext uri="{FF2B5EF4-FFF2-40B4-BE49-F238E27FC236}">
                <a16:creationId xmlns:a16="http://schemas.microsoft.com/office/drawing/2014/main" id="{57E1B67A-48D1-4E05-B780-6CFCC1949688}"/>
              </a:ext>
            </a:extLst>
          </p:cNvPr>
          <p:cNvSpPr>
            <a:spLocks noGrp="1"/>
          </p:cNvSpPr>
          <p:nvPr>
            <p:ph type="ftr" sz="quarter" idx="17"/>
          </p:nvPr>
        </p:nvSpPr>
        <p:spPr>
          <a:xfrm>
            <a:off x="683315" y="5393114"/>
            <a:ext cx="3290032" cy="389924"/>
          </a:xfrm>
        </p:spPr>
        <p:txBody>
          <a:bodyPr anchor="t">
            <a:normAutofit/>
          </a:bodyPr>
          <a:lstStyle>
            <a:lvl1pPr>
              <a:defRPr sz="1265"/>
            </a:lvl1pPr>
          </a:lstStyle>
          <a:p>
            <a:r>
              <a:rPr lang="nb-NO"/>
              <a:t>Endre bunntekst via menyen Sett inn -&gt; Topptekst/bunntekst</a:t>
            </a:r>
            <a:endParaRPr lang="nb-NO" dirty="0"/>
          </a:p>
        </p:txBody>
      </p:sp>
      <p:sp>
        <p:nvSpPr>
          <p:cNvPr id="21" name="Plassholder for lysbildenummer 20">
            <a:extLst>
              <a:ext uri="{FF2B5EF4-FFF2-40B4-BE49-F238E27FC236}">
                <a16:creationId xmlns:a16="http://schemas.microsoft.com/office/drawing/2014/main" id="{03FECDC5-AA49-4FC4-BAFD-0FF7FC54F45E}"/>
              </a:ext>
            </a:extLst>
          </p:cNvPr>
          <p:cNvSpPr>
            <a:spLocks noGrp="1"/>
          </p:cNvSpPr>
          <p:nvPr>
            <p:ph type="sldNum" sz="quarter" idx="18"/>
          </p:nvPr>
        </p:nvSpPr>
        <p:spPr/>
        <p:txBody>
          <a:bodyPr/>
          <a:lstStyle/>
          <a:p>
            <a:fld id="{5751DFAA-887F-4071-8EAD-E8CA316FCF06}" type="slidenum">
              <a:rPr lang="nb-NO" smtClean="0"/>
              <a:pPr/>
              <a:t>‹#›</a:t>
            </a:fld>
            <a:endParaRPr lang="nb-NO"/>
          </a:p>
        </p:txBody>
      </p:sp>
      <p:sp>
        <p:nvSpPr>
          <p:cNvPr id="5" name="Plassholder for bilde 4">
            <a:extLst>
              <a:ext uri="{FF2B5EF4-FFF2-40B4-BE49-F238E27FC236}">
                <a16:creationId xmlns:a16="http://schemas.microsoft.com/office/drawing/2014/main" id="{E18F7118-4BBA-4894-9865-C9BC85EE8D99}"/>
              </a:ext>
            </a:extLst>
          </p:cNvPr>
          <p:cNvSpPr>
            <a:spLocks noGrp="1"/>
          </p:cNvSpPr>
          <p:nvPr>
            <p:ph type="pic" sz="quarter" idx="20" hasCustomPrompt="1"/>
          </p:nvPr>
        </p:nvSpPr>
        <p:spPr>
          <a:xfrm>
            <a:off x="11008956" y="683635"/>
            <a:ext cx="501339" cy="457632"/>
          </a:xfrm>
          <a:prstGeom prst="rect">
            <a:avLst/>
          </a:prstGeom>
        </p:spPr>
        <p:txBody>
          <a:bodyPr lIns="91440" tIns="45720" rIns="91440" bIns="45720"/>
          <a:lstStyle>
            <a:lvl1pPr marL="0" indent="0" algn="ctr">
              <a:buNone/>
              <a:defRPr sz="843"/>
            </a:lvl1pPr>
          </a:lstStyle>
          <a:p>
            <a:r>
              <a:rPr lang="en-US" dirty="0"/>
              <a:t>Logo</a:t>
            </a:r>
          </a:p>
        </p:txBody>
      </p:sp>
    </p:spTree>
    <p:extLst>
      <p:ext uri="{BB962C8B-B14F-4D97-AF65-F5344CB8AC3E}">
        <p14:creationId xmlns:p14="http://schemas.microsoft.com/office/powerpoint/2010/main" val="38035962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orside, samarbeid - bildestr 1">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83316" y="2084327"/>
            <a:ext cx="6942209" cy="1519413"/>
          </a:xfrm>
        </p:spPr>
        <p:txBody>
          <a:bodyPr anchor="b">
            <a:normAutofit/>
          </a:bodyPr>
          <a:lstStyle>
            <a:lvl1pPr algn="l">
              <a:defRPr sz="5483"/>
            </a:lvl1pPr>
          </a:lstStyle>
          <a:p>
            <a:r>
              <a:rPr lang="nb-NO"/>
              <a:t>Klikk for å redigere tittelstil</a:t>
            </a:r>
            <a:endParaRPr lang="nb-NO" dirty="0"/>
          </a:p>
        </p:txBody>
      </p:sp>
      <p:sp>
        <p:nvSpPr>
          <p:cNvPr id="3" name="Undertittel 2"/>
          <p:cNvSpPr>
            <a:spLocks noGrp="1"/>
          </p:cNvSpPr>
          <p:nvPr>
            <p:ph type="subTitle" idx="1"/>
          </p:nvPr>
        </p:nvSpPr>
        <p:spPr>
          <a:xfrm>
            <a:off x="683315" y="3860488"/>
            <a:ext cx="6942209" cy="649322"/>
          </a:xfrm>
        </p:spPr>
        <p:txBody>
          <a:bodyPr>
            <a:normAutofit/>
          </a:bodyPr>
          <a:lstStyle>
            <a:lvl1pPr marL="0" indent="0" algn="l">
              <a:spcAft>
                <a:spcPts val="0"/>
              </a:spcAft>
              <a:buNone/>
              <a:defRPr sz="2109"/>
            </a:lvl1pPr>
            <a:lvl2pPr marL="456982" indent="0" algn="ctr">
              <a:buNone/>
              <a:defRPr sz="1999"/>
            </a:lvl2pPr>
            <a:lvl3pPr marL="913965" indent="0" algn="ctr">
              <a:buNone/>
              <a:defRPr sz="1799"/>
            </a:lvl3pPr>
            <a:lvl4pPr marL="1370947" indent="0" algn="ctr">
              <a:buNone/>
              <a:defRPr sz="1599"/>
            </a:lvl4pPr>
            <a:lvl5pPr marL="1827929" indent="0" algn="ctr">
              <a:buNone/>
              <a:defRPr sz="1599"/>
            </a:lvl5pPr>
            <a:lvl6pPr marL="2284911" indent="0" algn="ctr">
              <a:buNone/>
              <a:defRPr sz="1599"/>
            </a:lvl6pPr>
            <a:lvl7pPr marL="2741893" indent="0" algn="ctr">
              <a:buNone/>
              <a:defRPr sz="1599"/>
            </a:lvl7pPr>
            <a:lvl8pPr marL="3198876" indent="0" algn="ctr">
              <a:buNone/>
              <a:defRPr sz="1599"/>
            </a:lvl8pPr>
            <a:lvl9pPr marL="3655858" indent="0" algn="ctr">
              <a:buNone/>
              <a:defRPr sz="1599"/>
            </a:lvl9pPr>
          </a:lstStyle>
          <a:p>
            <a:r>
              <a:rPr lang="nb-NO"/>
              <a:t>Klikk for å redigere undertittelstil i malen</a:t>
            </a:r>
            <a:endParaRPr lang="nb-NO" dirty="0"/>
          </a:p>
        </p:txBody>
      </p:sp>
      <p:pic>
        <p:nvPicPr>
          <p:cNvPr id="10" name="Bilde 9">
            <a:extLst>
              <a:ext uri="{FF2B5EF4-FFF2-40B4-BE49-F238E27FC236}">
                <a16:creationId xmlns:a16="http://schemas.microsoft.com/office/drawing/2014/main" id="{B2BFC532-BB49-4A9B-828F-DA07981B29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315" y="6170432"/>
            <a:ext cx="1626139" cy="191842"/>
          </a:xfrm>
          <a:prstGeom prst="rect">
            <a:avLst/>
          </a:prstGeom>
        </p:spPr>
      </p:pic>
      <p:pic>
        <p:nvPicPr>
          <p:cNvPr id="11" name="Bilde 10">
            <a:extLst>
              <a:ext uri="{FF2B5EF4-FFF2-40B4-BE49-F238E27FC236}">
                <a16:creationId xmlns:a16="http://schemas.microsoft.com/office/drawing/2014/main" id="{53C72BA8-5206-40C2-9736-7FFE631FB8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315" y="683635"/>
            <a:ext cx="704874" cy="416906"/>
          </a:xfrm>
          <a:prstGeom prst="rect">
            <a:avLst/>
          </a:prstGeom>
        </p:spPr>
      </p:pic>
      <p:sp>
        <p:nvSpPr>
          <p:cNvPr id="13" name="Plassholder for tekst 12">
            <a:extLst>
              <a:ext uri="{FF2B5EF4-FFF2-40B4-BE49-F238E27FC236}">
                <a16:creationId xmlns:a16="http://schemas.microsoft.com/office/drawing/2014/main" id="{13C1365D-4C78-47E2-BB00-E802460A267F}"/>
              </a:ext>
            </a:extLst>
          </p:cNvPr>
          <p:cNvSpPr>
            <a:spLocks noGrp="1"/>
          </p:cNvSpPr>
          <p:nvPr>
            <p:ph type="body" sz="quarter" idx="13" hasCustomPrompt="1"/>
          </p:nvPr>
        </p:nvSpPr>
        <p:spPr>
          <a:xfrm>
            <a:off x="682913" y="5104148"/>
            <a:ext cx="3290032" cy="194797"/>
          </a:xfrm>
        </p:spPr>
        <p:txBody>
          <a:bodyPr>
            <a:normAutofit/>
          </a:bodyPr>
          <a:lstStyle>
            <a:lvl1pPr marL="0" indent="0">
              <a:spcAft>
                <a:spcPts val="0"/>
              </a:spcAft>
              <a:buNone/>
              <a:defRPr sz="1265" b="1"/>
            </a:lvl1pPr>
          </a:lstStyle>
          <a:p>
            <a:pPr lvl="0"/>
            <a:r>
              <a:rPr lang="en-US" dirty="0" err="1"/>
              <a:t>Navn</a:t>
            </a:r>
            <a:r>
              <a:rPr lang="en-US" dirty="0"/>
              <a:t> </a:t>
            </a:r>
            <a:r>
              <a:rPr lang="en-US" dirty="0" err="1"/>
              <a:t>Navnesen</a:t>
            </a:r>
            <a:endParaRPr lang="en-US" dirty="0"/>
          </a:p>
        </p:txBody>
      </p:sp>
      <p:sp>
        <p:nvSpPr>
          <p:cNvPr id="14" name="Plassholder for tekst 12">
            <a:extLst>
              <a:ext uri="{FF2B5EF4-FFF2-40B4-BE49-F238E27FC236}">
                <a16:creationId xmlns:a16="http://schemas.microsoft.com/office/drawing/2014/main" id="{7FB3BA08-9F02-4876-8848-E113017893FD}"/>
              </a:ext>
            </a:extLst>
          </p:cNvPr>
          <p:cNvSpPr>
            <a:spLocks noGrp="1"/>
          </p:cNvSpPr>
          <p:nvPr>
            <p:ph type="body" sz="quarter" idx="14" hasCustomPrompt="1"/>
          </p:nvPr>
        </p:nvSpPr>
        <p:spPr>
          <a:xfrm>
            <a:off x="4365620" y="5104148"/>
            <a:ext cx="930302" cy="194797"/>
          </a:xfrm>
        </p:spPr>
        <p:txBody>
          <a:bodyPr>
            <a:normAutofit/>
          </a:bodyPr>
          <a:lstStyle>
            <a:lvl1pPr marL="0" indent="0">
              <a:spcAft>
                <a:spcPts val="0"/>
              </a:spcAft>
              <a:buNone/>
              <a:defRPr sz="1265" b="1"/>
            </a:lvl1pPr>
          </a:lstStyle>
          <a:p>
            <a:pPr lvl="0"/>
            <a:r>
              <a:rPr lang="en-US" dirty="0" err="1"/>
              <a:t>dd.mm.yy</a:t>
            </a:r>
            <a:endParaRPr lang="en-US" dirty="0"/>
          </a:p>
        </p:txBody>
      </p:sp>
      <p:sp>
        <p:nvSpPr>
          <p:cNvPr id="18" name="Plassholder for bilde 2">
            <a:extLst>
              <a:ext uri="{FF2B5EF4-FFF2-40B4-BE49-F238E27FC236}">
                <a16:creationId xmlns:a16="http://schemas.microsoft.com/office/drawing/2014/main" id="{09618C08-F29C-40C4-8567-0AA16331659B}"/>
              </a:ext>
            </a:extLst>
          </p:cNvPr>
          <p:cNvSpPr>
            <a:spLocks noGrp="1"/>
          </p:cNvSpPr>
          <p:nvPr>
            <p:ph type="pic" sz="quarter" idx="16"/>
          </p:nvPr>
        </p:nvSpPr>
        <p:spPr>
          <a:xfrm>
            <a:off x="7940266" y="-1"/>
            <a:ext cx="4251734" cy="6861662"/>
          </a:xfrm>
          <a:prstGeom prst="rect">
            <a:avLst/>
          </a:prstGeom>
          <a:blipFill>
            <a:blip r:embed="rId4"/>
            <a:stretch>
              <a:fillRect/>
            </a:stretch>
          </a:blipFill>
        </p:spPr>
        <p:txBody>
          <a:bodyPr lIns="0" tIns="1800000" rIns="0" bIns="0">
            <a:normAutofit/>
          </a:bodyPr>
          <a:lstStyle>
            <a:lvl1pPr marL="0" indent="0" algn="ctr">
              <a:buNone/>
              <a:defRPr sz="2109"/>
            </a:lvl1pPr>
          </a:lstStyle>
          <a:p>
            <a:r>
              <a:rPr lang="nb-NO"/>
              <a:t>Klikk ikonet for å legge til et bilde</a:t>
            </a:r>
            <a:endParaRPr lang="en-US"/>
          </a:p>
        </p:txBody>
      </p:sp>
      <p:sp>
        <p:nvSpPr>
          <p:cNvPr id="7" name="Plassholder for dato 6">
            <a:extLst>
              <a:ext uri="{FF2B5EF4-FFF2-40B4-BE49-F238E27FC236}">
                <a16:creationId xmlns:a16="http://schemas.microsoft.com/office/drawing/2014/main" id="{9C9975B5-4B5A-4A2F-BFDB-CB07FFF41FA2}"/>
              </a:ext>
            </a:extLst>
          </p:cNvPr>
          <p:cNvSpPr>
            <a:spLocks noGrp="1"/>
          </p:cNvSpPr>
          <p:nvPr>
            <p:ph type="dt" sz="half" idx="17"/>
          </p:nvPr>
        </p:nvSpPr>
        <p:spPr/>
        <p:txBody>
          <a:bodyPr/>
          <a:lstStyle/>
          <a:p>
            <a:fld id="{8DA63F33-E010-48D7-A4F1-82705AD39BCC}" type="datetime1">
              <a:rPr lang="nb-NO" smtClean="0"/>
              <a:t>23.09.2019</a:t>
            </a:fld>
            <a:endParaRPr lang="nb-NO"/>
          </a:p>
        </p:txBody>
      </p:sp>
      <p:sp>
        <p:nvSpPr>
          <p:cNvPr id="8" name="Plassholder for bunntekst 7">
            <a:extLst>
              <a:ext uri="{FF2B5EF4-FFF2-40B4-BE49-F238E27FC236}">
                <a16:creationId xmlns:a16="http://schemas.microsoft.com/office/drawing/2014/main" id="{32A4462D-B68E-4569-9BEC-C576B12E203A}"/>
              </a:ext>
            </a:extLst>
          </p:cNvPr>
          <p:cNvSpPr>
            <a:spLocks noGrp="1"/>
          </p:cNvSpPr>
          <p:nvPr>
            <p:ph type="ftr" sz="quarter" idx="18"/>
          </p:nvPr>
        </p:nvSpPr>
        <p:spPr>
          <a:xfrm>
            <a:off x="683315" y="5392806"/>
            <a:ext cx="3290032" cy="389593"/>
          </a:xfrm>
        </p:spPr>
        <p:txBody>
          <a:bodyPr anchor="t">
            <a:normAutofit/>
          </a:bodyPr>
          <a:lstStyle>
            <a:lvl1pPr>
              <a:defRPr sz="1265"/>
            </a:lvl1pPr>
          </a:lstStyle>
          <a:p>
            <a:r>
              <a:rPr lang="nb-NO"/>
              <a:t>Endre bunntekst via menyen Sett inn -&gt; Topptekst/bunntekst</a:t>
            </a:r>
            <a:endParaRPr lang="nb-NO" dirty="0"/>
          </a:p>
        </p:txBody>
      </p:sp>
      <p:sp>
        <p:nvSpPr>
          <p:cNvPr id="9" name="Plassholder for lysbildenummer 8">
            <a:extLst>
              <a:ext uri="{FF2B5EF4-FFF2-40B4-BE49-F238E27FC236}">
                <a16:creationId xmlns:a16="http://schemas.microsoft.com/office/drawing/2014/main" id="{2D0123D4-9C42-4ABB-9A5B-37874E90FD25}"/>
              </a:ext>
            </a:extLst>
          </p:cNvPr>
          <p:cNvSpPr>
            <a:spLocks noGrp="1"/>
          </p:cNvSpPr>
          <p:nvPr>
            <p:ph type="sldNum" sz="quarter" idx="19"/>
          </p:nvPr>
        </p:nvSpPr>
        <p:spPr/>
        <p:txBody>
          <a:bodyPr/>
          <a:lstStyle/>
          <a:p>
            <a:fld id="{5751DFAA-887F-4071-8EAD-E8CA316FCF06}" type="slidenum">
              <a:rPr lang="nb-NO" smtClean="0"/>
              <a:pPr/>
              <a:t>‹#›</a:t>
            </a:fld>
            <a:endParaRPr lang="nb-NO"/>
          </a:p>
        </p:txBody>
      </p:sp>
      <p:sp>
        <p:nvSpPr>
          <p:cNvPr id="15" name="Plassholder for bilde 4">
            <a:extLst>
              <a:ext uri="{FF2B5EF4-FFF2-40B4-BE49-F238E27FC236}">
                <a16:creationId xmlns:a16="http://schemas.microsoft.com/office/drawing/2014/main" id="{C58DDDE6-A7EF-4EF2-98F8-7C8C432B202F}"/>
              </a:ext>
            </a:extLst>
          </p:cNvPr>
          <p:cNvSpPr>
            <a:spLocks noGrp="1"/>
          </p:cNvSpPr>
          <p:nvPr>
            <p:ph type="pic" sz="quarter" idx="20" hasCustomPrompt="1"/>
          </p:nvPr>
        </p:nvSpPr>
        <p:spPr>
          <a:xfrm>
            <a:off x="7124186" y="683635"/>
            <a:ext cx="501339" cy="457632"/>
          </a:xfrm>
          <a:prstGeom prst="rect">
            <a:avLst/>
          </a:prstGeom>
        </p:spPr>
        <p:txBody>
          <a:bodyPr lIns="91440" tIns="45720" rIns="91440" bIns="45720"/>
          <a:lstStyle>
            <a:lvl1pPr marL="0" indent="0" algn="ctr">
              <a:buNone/>
              <a:defRPr sz="843"/>
            </a:lvl1pPr>
          </a:lstStyle>
          <a:p>
            <a:r>
              <a:rPr lang="en-US" dirty="0"/>
              <a:t>Logo</a:t>
            </a:r>
          </a:p>
        </p:txBody>
      </p:sp>
    </p:spTree>
    <p:extLst>
      <p:ext uri="{BB962C8B-B14F-4D97-AF65-F5344CB8AC3E}">
        <p14:creationId xmlns:p14="http://schemas.microsoft.com/office/powerpoint/2010/main" val="11815755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rside, samarbeid - bildestr 2">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83315" y="2012878"/>
            <a:ext cx="5102322" cy="1519413"/>
          </a:xfrm>
        </p:spPr>
        <p:txBody>
          <a:bodyPr anchor="b">
            <a:normAutofit/>
          </a:bodyPr>
          <a:lstStyle>
            <a:lvl1pPr algn="l">
              <a:defRPr sz="3374"/>
            </a:lvl1pPr>
          </a:lstStyle>
          <a:p>
            <a:r>
              <a:rPr lang="nb-NO"/>
              <a:t>Klikk for å redigere tittelstil</a:t>
            </a:r>
            <a:endParaRPr lang="nb-NO" dirty="0"/>
          </a:p>
        </p:txBody>
      </p:sp>
      <p:sp>
        <p:nvSpPr>
          <p:cNvPr id="3" name="Undertittel 2"/>
          <p:cNvSpPr>
            <a:spLocks noGrp="1"/>
          </p:cNvSpPr>
          <p:nvPr>
            <p:ph type="subTitle" idx="1"/>
          </p:nvPr>
        </p:nvSpPr>
        <p:spPr>
          <a:xfrm>
            <a:off x="683315" y="3860488"/>
            <a:ext cx="5102322" cy="649322"/>
          </a:xfrm>
        </p:spPr>
        <p:txBody>
          <a:bodyPr>
            <a:normAutofit/>
          </a:bodyPr>
          <a:lstStyle>
            <a:lvl1pPr marL="0" indent="0" algn="l">
              <a:spcAft>
                <a:spcPts val="0"/>
              </a:spcAft>
              <a:buNone/>
              <a:defRPr sz="2109"/>
            </a:lvl1pPr>
            <a:lvl2pPr marL="456982" indent="0" algn="ctr">
              <a:buNone/>
              <a:defRPr sz="1999"/>
            </a:lvl2pPr>
            <a:lvl3pPr marL="913965" indent="0" algn="ctr">
              <a:buNone/>
              <a:defRPr sz="1799"/>
            </a:lvl3pPr>
            <a:lvl4pPr marL="1370947" indent="0" algn="ctr">
              <a:buNone/>
              <a:defRPr sz="1599"/>
            </a:lvl4pPr>
            <a:lvl5pPr marL="1827929" indent="0" algn="ctr">
              <a:buNone/>
              <a:defRPr sz="1599"/>
            </a:lvl5pPr>
            <a:lvl6pPr marL="2284911" indent="0" algn="ctr">
              <a:buNone/>
              <a:defRPr sz="1599"/>
            </a:lvl6pPr>
            <a:lvl7pPr marL="2741893" indent="0" algn="ctr">
              <a:buNone/>
              <a:defRPr sz="1599"/>
            </a:lvl7pPr>
            <a:lvl8pPr marL="3198876" indent="0" algn="ctr">
              <a:buNone/>
              <a:defRPr sz="1599"/>
            </a:lvl8pPr>
            <a:lvl9pPr marL="3655858" indent="0" algn="ctr">
              <a:buNone/>
              <a:defRPr sz="1599"/>
            </a:lvl9pPr>
          </a:lstStyle>
          <a:p>
            <a:r>
              <a:rPr lang="nb-NO"/>
              <a:t>Klikk for å redigere undertittelstil i malen</a:t>
            </a:r>
            <a:endParaRPr lang="nb-NO" dirty="0"/>
          </a:p>
        </p:txBody>
      </p:sp>
      <p:pic>
        <p:nvPicPr>
          <p:cNvPr id="10" name="Bilde 9">
            <a:extLst>
              <a:ext uri="{FF2B5EF4-FFF2-40B4-BE49-F238E27FC236}">
                <a16:creationId xmlns:a16="http://schemas.microsoft.com/office/drawing/2014/main" id="{B2BFC532-BB49-4A9B-828F-DA07981B29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315" y="6170432"/>
            <a:ext cx="1626139" cy="191842"/>
          </a:xfrm>
          <a:prstGeom prst="rect">
            <a:avLst/>
          </a:prstGeom>
        </p:spPr>
      </p:pic>
      <p:pic>
        <p:nvPicPr>
          <p:cNvPr id="11" name="Bilde 10">
            <a:extLst>
              <a:ext uri="{FF2B5EF4-FFF2-40B4-BE49-F238E27FC236}">
                <a16:creationId xmlns:a16="http://schemas.microsoft.com/office/drawing/2014/main" id="{53C72BA8-5206-40C2-9736-7FFE631FB8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315" y="683635"/>
            <a:ext cx="704874" cy="416906"/>
          </a:xfrm>
          <a:prstGeom prst="rect">
            <a:avLst/>
          </a:prstGeom>
        </p:spPr>
      </p:pic>
      <p:sp>
        <p:nvSpPr>
          <p:cNvPr id="13" name="Plassholder for tekst 12">
            <a:extLst>
              <a:ext uri="{FF2B5EF4-FFF2-40B4-BE49-F238E27FC236}">
                <a16:creationId xmlns:a16="http://schemas.microsoft.com/office/drawing/2014/main" id="{13C1365D-4C78-47E2-BB00-E802460A267F}"/>
              </a:ext>
            </a:extLst>
          </p:cNvPr>
          <p:cNvSpPr>
            <a:spLocks noGrp="1"/>
          </p:cNvSpPr>
          <p:nvPr>
            <p:ph type="body" sz="quarter" idx="13" hasCustomPrompt="1"/>
          </p:nvPr>
        </p:nvSpPr>
        <p:spPr>
          <a:xfrm>
            <a:off x="682913" y="5104148"/>
            <a:ext cx="3290032" cy="194797"/>
          </a:xfrm>
        </p:spPr>
        <p:txBody>
          <a:bodyPr>
            <a:normAutofit/>
          </a:bodyPr>
          <a:lstStyle>
            <a:lvl1pPr marL="0" indent="0">
              <a:spcAft>
                <a:spcPts val="0"/>
              </a:spcAft>
              <a:buNone/>
              <a:defRPr sz="1265" b="1"/>
            </a:lvl1pPr>
          </a:lstStyle>
          <a:p>
            <a:pPr lvl="0"/>
            <a:r>
              <a:rPr lang="en-US" dirty="0" err="1"/>
              <a:t>Navn</a:t>
            </a:r>
            <a:r>
              <a:rPr lang="en-US" dirty="0"/>
              <a:t> </a:t>
            </a:r>
            <a:r>
              <a:rPr lang="en-US" dirty="0" err="1"/>
              <a:t>Navnesen</a:t>
            </a:r>
            <a:endParaRPr lang="en-US" dirty="0"/>
          </a:p>
        </p:txBody>
      </p:sp>
      <p:sp>
        <p:nvSpPr>
          <p:cNvPr id="14" name="Plassholder for tekst 12">
            <a:extLst>
              <a:ext uri="{FF2B5EF4-FFF2-40B4-BE49-F238E27FC236}">
                <a16:creationId xmlns:a16="http://schemas.microsoft.com/office/drawing/2014/main" id="{7FB3BA08-9F02-4876-8848-E113017893FD}"/>
              </a:ext>
            </a:extLst>
          </p:cNvPr>
          <p:cNvSpPr>
            <a:spLocks noGrp="1"/>
          </p:cNvSpPr>
          <p:nvPr>
            <p:ph type="body" sz="quarter" idx="14" hasCustomPrompt="1"/>
          </p:nvPr>
        </p:nvSpPr>
        <p:spPr>
          <a:xfrm>
            <a:off x="4365620" y="5104148"/>
            <a:ext cx="930302" cy="194797"/>
          </a:xfrm>
        </p:spPr>
        <p:txBody>
          <a:bodyPr>
            <a:normAutofit/>
          </a:bodyPr>
          <a:lstStyle>
            <a:lvl1pPr marL="0" indent="0">
              <a:spcAft>
                <a:spcPts val="0"/>
              </a:spcAft>
              <a:buNone/>
              <a:defRPr sz="1265" b="1"/>
            </a:lvl1pPr>
          </a:lstStyle>
          <a:p>
            <a:pPr lvl="0"/>
            <a:r>
              <a:rPr lang="en-US" dirty="0" err="1"/>
              <a:t>dd.mm.yy</a:t>
            </a:r>
            <a:endParaRPr lang="en-US" dirty="0"/>
          </a:p>
        </p:txBody>
      </p:sp>
      <p:sp>
        <p:nvSpPr>
          <p:cNvPr id="18" name="Plassholder for bilde 2">
            <a:extLst>
              <a:ext uri="{FF2B5EF4-FFF2-40B4-BE49-F238E27FC236}">
                <a16:creationId xmlns:a16="http://schemas.microsoft.com/office/drawing/2014/main" id="{B43FD533-FAAC-4103-AFC1-88E78E1E14F4}"/>
              </a:ext>
            </a:extLst>
          </p:cNvPr>
          <p:cNvSpPr>
            <a:spLocks noGrp="1"/>
          </p:cNvSpPr>
          <p:nvPr>
            <p:ph type="pic" sz="quarter" idx="16"/>
          </p:nvPr>
        </p:nvSpPr>
        <p:spPr>
          <a:xfrm>
            <a:off x="6092786" y="0"/>
            <a:ext cx="6099214" cy="6861662"/>
          </a:xfrm>
          <a:prstGeom prst="rect">
            <a:avLst/>
          </a:prstGeom>
          <a:blipFill>
            <a:blip r:embed="rId4"/>
            <a:stretch>
              <a:fillRect/>
            </a:stretch>
          </a:blipFill>
        </p:spPr>
        <p:txBody>
          <a:bodyPr lIns="0" tIns="1800000" rIns="0" bIns="0">
            <a:normAutofit/>
          </a:bodyPr>
          <a:lstStyle>
            <a:lvl1pPr marL="0" indent="0" algn="ctr">
              <a:buNone/>
              <a:defRPr sz="2109">
                <a:solidFill>
                  <a:schemeClr val="lt1"/>
                </a:solidFill>
              </a:defRPr>
            </a:lvl1pPr>
          </a:lstStyle>
          <a:p>
            <a:r>
              <a:rPr lang="nb-NO"/>
              <a:t>Klikk ikonet for å legge til et bilde</a:t>
            </a:r>
            <a:endParaRPr lang="en-US" dirty="0"/>
          </a:p>
        </p:txBody>
      </p:sp>
      <p:sp>
        <p:nvSpPr>
          <p:cNvPr id="7" name="Plassholder for dato 6">
            <a:extLst>
              <a:ext uri="{FF2B5EF4-FFF2-40B4-BE49-F238E27FC236}">
                <a16:creationId xmlns:a16="http://schemas.microsoft.com/office/drawing/2014/main" id="{C8943FA9-1FC1-4CA6-9987-51D4A224B782}"/>
              </a:ext>
            </a:extLst>
          </p:cNvPr>
          <p:cNvSpPr>
            <a:spLocks noGrp="1"/>
          </p:cNvSpPr>
          <p:nvPr>
            <p:ph type="dt" sz="half" idx="17"/>
          </p:nvPr>
        </p:nvSpPr>
        <p:spPr/>
        <p:txBody>
          <a:bodyPr/>
          <a:lstStyle/>
          <a:p>
            <a:fld id="{1259C767-C26D-4819-BB86-38131C723580}" type="datetime1">
              <a:rPr lang="nb-NO" smtClean="0"/>
              <a:t>23.09.2019</a:t>
            </a:fld>
            <a:endParaRPr lang="nb-NO"/>
          </a:p>
        </p:txBody>
      </p:sp>
      <p:sp>
        <p:nvSpPr>
          <p:cNvPr id="8" name="Plassholder for bunntekst 7">
            <a:extLst>
              <a:ext uri="{FF2B5EF4-FFF2-40B4-BE49-F238E27FC236}">
                <a16:creationId xmlns:a16="http://schemas.microsoft.com/office/drawing/2014/main" id="{26AB9857-A3BC-4168-94D2-E16B4C9D7E0D}"/>
              </a:ext>
            </a:extLst>
          </p:cNvPr>
          <p:cNvSpPr>
            <a:spLocks noGrp="1"/>
          </p:cNvSpPr>
          <p:nvPr>
            <p:ph type="ftr" sz="quarter" idx="18"/>
          </p:nvPr>
        </p:nvSpPr>
        <p:spPr>
          <a:xfrm>
            <a:off x="683315" y="5392806"/>
            <a:ext cx="3290032" cy="389593"/>
          </a:xfrm>
        </p:spPr>
        <p:txBody>
          <a:bodyPr anchor="t">
            <a:normAutofit/>
          </a:bodyPr>
          <a:lstStyle>
            <a:lvl1pPr>
              <a:defRPr sz="1265"/>
            </a:lvl1pPr>
          </a:lstStyle>
          <a:p>
            <a:r>
              <a:rPr lang="nb-NO"/>
              <a:t>Endre bunntekst via menyen Sett inn -&gt; Topptekst/bunntekst</a:t>
            </a:r>
            <a:endParaRPr lang="nb-NO" dirty="0"/>
          </a:p>
        </p:txBody>
      </p:sp>
      <p:sp>
        <p:nvSpPr>
          <p:cNvPr id="9" name="Plassholder for lysbildenummer 8">
            <a:extLst>
              <a:ext uri="{FF2B5EF4-FFF2-40B4-BE49-F238E27FC236}">
                <a16:creationId xmlns:a16="http://schemas.microsoft.com/office/drawing/2014/main" id="{C95D276C-EFB8-4B16-B8EC-3B53CBDB3477}"/>
              </a:ext>
            </a:extLst>
          </p:cNvPr>
          <p:cNvSpPr>
            <a:spLocks noGrp="1"/>
          </p:cNvSpPr>
          <p:nvPr>
            <p:ph type="sldNum" sz="quarter" idx="19"/>
          </p:nvPr>
        </p:nvSpPr>
        <p:spPr/>
        <p:txBody>
          <a:bodyPr/>
          <a:lstStyle/>
          <a:p>
            <a:fld id="{5751DFAA-887F-4071-8EAD-E8CA316FCF06}" type="slidenum">
              <a:rPr lang="nb-NO" smtClean="0"/>
              <a:pPr/>
              <a:t>‹#›</a:t>
            </a:fld>
            <a:endParaRPr lang="nb-NO"/>
          </a:p>
        </p:txBody>
      </p:sp>
      <p:sp>
        <p:nvSpPr>
          <p:cNvPr id="15" name="Plassholder for bilde 4">
            <a:extLst>
              <a:ext uri="{FF2B5EF4-FFF2-40B4-BE49-F238E27FC236}">
                <a16:creationId xmlns:a16="http://schemas.microsoft.com/office/drawing/2014/main" id="{D8135442-1495-4020-900D-917070638299}"/>
              </a:ext>
            </a:extLst>
          </p:cNvPr>
          <p:cNvSpPr>
            <a:spLocks noGrp="1"/>
          </p:cNvSpPr>
          <p:nvPr>
            <p:ph type="pic" sz="quarter" idx="20" hasCustomPrompt="1"/>
          </p:nvPr>
        </p:nvSpPr>
        <p:spPr>
          <a:xfrm>
            <a:off x="5284299" y="683635"/>
            <a:ext cx="501339" cy="457632"/>
          </a:xfrm>
          <a:prstGeom prst="rect">
            <a:avLst/>
          </a:prstGeom>
        </p:spPr>
        <p:txBody>
          <a:bodyPr lIns="91440" tIns="45720" rIns="91440" bIns="45720"/>
          <a:lstStyle>
            <a:lvl1pPr marL="0" indent="0" algn="ctr">
              <a:buNone/>
              <a:defRPr sz="843"/>
            </a:lvl1pPr>
          </a:lstStyle>
          <a:p>
            <a:r>
              <a:rPr lang="en-US" dirty="0"/>
              <a:t>Logo</a:t>
            </a:r>
          </a:p>
        </p:txBody>
      </p:sp>
    </p:spTree>
    <p:extLst>
      <p:ext uri="{BB962C8B-B14F-4D97-AF65-F5344CB8AC3E}">
        <p14:creationId xmlns:p14="http://schemas.microsoft.com/office/powerpoint/2010/main" val="38132176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rside, samarbeid - bildestr 3">
    <p:bg>
      <p:bgPr>
        <a:solidFill>
          <a:schemeClr val="accent1"/>
        </a:solidFill>
        <a:effectLst/>
      </p:bgPr>
    </p:bg>
    <p:spTree>
      <p:nvGrpSpPr>
        <p:cNvPr id="1" name=""/>
        <p:cNvGrpSpPr/>
        <p:nvPr/>
      </p:nvGrpSpPr>
      <p:grpSpPr>
        <a:xfrm>
          <a:off x="0" y="0"/>
          <a:ext cx="0" cy="0"/>
          <a:chOff x="0" y="0"/>
          <a:chExt cx="0" cy="0"/>
        </a:xfrm>
      </p:grpSpPr>
      <p:sp>
        <p:nvSpPr>
          <p:cNvPr id="18" name="Plassholder for bilde 2">
            <a:extLst>
              <a:ext uri="{FF2B5EF4-FFF2-40B4-BE49-F238E27FC236}">
                <a16:creationId xmlns:a16="http://schemas.microsoft.com/office/drawing/2014/main" id="{B43FD533-FAAC-4103-AFC1-88E78E1E14F4}"/>
              </a:ext>
            </a:extLst>
          </p:cNvPr>
          <p:cNvSpPr>
            <a:spLocks noGrp="1"/>
          </p:cNvSpPr>
          <p:nvPr>
            <p:ph type="pic" sz="quarter" idx="16"/>
          </p:nvPr>
        </p:nvSpPr>
        <p:spPr>
          <a:xfrm>
            <a:off x="4257961" y="0"/>
            <a:ext cx="7934040" cy="6861662"/>
          </a:xfrm>
          <a:prstGeom prst="rect">
            <a:avLst/>
          </a:prstGeom>
          <a:blipFill>
            <a:blip r:embed="rId2"/>
            <a:stretch>
              <a:fillRect/>
            </a:stretch>
          </a:blipFill>
        </p:spPr>
        <p:txBody>
          <a:bodyPr lIns="0" tIns="1800000" rIns="0" bIns="0">
            <a:normAutofit/>
          </a:bodyPr>
          <a:lstStyle>
            <a:lvl1pPr marL="0" indent="0" algn="ctr">
              <a:buNone/>
              <a:defRPr sz="2109">
                <a:solidFill>
                  <a:schemeClr val="lt1"/>
                </a:solidFill>
              </a:defRPr>
            </a:lvl1pPr>
          </a:lstStyle>
          <a:p>
            <a:r>
              <a:rPr lang="nb-NO"/>
              <a:t>Klikk ikonet for å legge til et bilde</a:t>
            </a:r>
            <a:endParaRPr lang="en-US" dirty="0"/>
          </a:p>
        </p:txBody>
      </p:sp>
      <p:sp>
        <p:nvSpPr>
          <p:cNvPr id="2" name="Tittel 1"/>
          <p:cNvSpPr>
            <a:spLocks noGrp="1"/>
          </p:cNvSpPr>
          <p:nvPr>
            <p:ph type="ctrTitle"/>
          </p:nvPr>
        </p:nvSpPr>
        <p:spPr>
          <a:xfrm>
            <a:off x="683316" y="2012878"/>
            <a:ext cx="3259904" cy="1519413"/>
          </a:xfrm>
        </p:spPr>
        <p:txBody>
          <a:bodyPr anchor="b">
            <a:normAutofit/>
          </a:bodyPr>
          <a:lstStyle>
            <a:lvl1pPr algn="l">
              <a:defRPr sz="3374"/>
            </a:lvl1pPr>
          </a:lstStyle>
          <a:p>
            <a:r>
              <a:rPr lang="nb-NO"/>
              <a:t>Klikk for å redigere tittelstil</a:t>
            </a:r>
            <a:endParaRPr lang="nb-NO" dirty="0"/>
          </a:p>
        </p:txBody>
      </p:sp>
      <p:sp>
        <p:nvSpPr>
          <p:cNvPr id="3" name="Undertittel 2"/>
          <p:cNvSpPr>
            <a:spLocks noGrp="1"/>
          </p:cNvSpPr>
          <p:nvPr>
            <p:ph type="subTitle" idx="1"/>
          </p:nvPr>
        </p:nvSpPr>
        <p:spPr>
          <a:xfrm>
            <a:off x="683315" y="3860488"/>
            <a:ext cx="3259904" cy="649322"/>
          </a:xfrm>
        </p:spPr>
        <p:txBody>
          <a:bodyPr>
            <a:normAutofit/>
          </a:bodyPr>
          <a:lstStyle>
            <a:lvl1pPr marL="0" indent="0" algn="l">
              <a:spcAft>
                <a:spcPts val="0"/>
              </a:spcAft>
              <a:buNone/>
              <a:defRPr sz="2109"/>
            </a:lvl1pPr>
            <a:lvl2pPr marL="456982" indent="0" algn="ctr">
              <a:buNone/>
              <a:defRPr sz="1999"/>
            </a:lvl2pPr>
            <a:lvl3pPr marL="913965" indent="0" algn="ctr">
              <a:buNone/>
              <a:defRPr sz="1799"/>
            </a:lvl3pPr>
            <a:lvl4pPr marL="1370947" indent="0" algn="ctr">
              <a:buNone/>
              <a:defRPr sz="1599"/>
            </a:lvl4pPr>
            <a:lvl5pPr marL="1827929" indent="0" algn="ctr">
              <a:buNone/>
              <a:defRPr sz="1599"/>
            </a:lvl5pPr>
            <a:lvl6pPr marL="2284911" indent="0" algn="ctr">
              <a:buNone/>
              <a:defRPr sz="1599"/>
            </a:lvl6pPr>
            <a:lvl7pPr marL="2741893" indent="0" algn="ctr">
              <a:buNone/>
              <a:defRPr sz="1599"/>
            </a:lvl7pPr>
            <a:lvl8pPr marL="3198876" indent="0" algn="ctr">
              <a:buNone/>
              <a:defRPr sz="1599"/>
            </a:lvl8pPr>
            <a:lvl9pPr marL="3655858" indent="0" algn="ctr">
              <a:buNone/>
              <a:defRPr sz="1599"/>
            </a:lvl9pPr>
          </a:lstStyle>
          <a:p>
            <a:r>
              <a:rPr lang="nb-NO"/>
              <a:t>Klikk for å redigere undertittelstil i malen</a:t>
            </a:r>
            <a:endParaRPr lang="nb-NO" dirty="0"/>
          </a:p>
        </p:txBody>
      </p:sp>
      <p:pic>
        <p:nvPicPr>
          <p:cNvPr id="10" name="Bilde 9">
            <a:extLst>
              <a:ext uri="{FF2B5EF4-FFF2-40B4-BE49-F238E27FC236}">
                <a16:creationId xmlns:a16="http://schemas.microsoft.com/office/drawing/2014/main" id="{B2BFC532-BB49-4A9B-828F-DA07981B29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315" y="6170432"/>
            <a:ext cx="1626139" cy="191842"/>
          </a:xfrm>
          <a:prstGeom prst="rect">
            <a:avLst/>
          </a:prstGeom>
        </p:spPr>
      </p:pic>
      <p:pic>
        <p:nvPicPr>
          <p:cNvPr id="11" name="Bilde 10">
            <a:extLst>
              <a:ext uri="{FF2B5EF4-FFF2-40B4-BE49-F238E27FC236}">
                <a16:creationId xmlns:a16="http://schemas.microsoft.com/office/drawing/2014/main" id="{53C72BA8-5206-40C2-9736-7FFE631FB8C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3315" y="683635"/>
            <a:ext cx="704874" cy="416906"/>
          </a:xfrm>
          <a:prstGeom prst="rect">
            <a:avLst/>
          </a:prstGeom>
        </p:spPr>
      </p:pic>
      <p:sp>
        <p:nvSpPr>
          <p:cNvPr id="13" name="Plassholder for tekst 12">
            <a:extLst>
              <a:ext uri="{FF2B5EF4-FFF2-40B4-BE49-F238E27FC236}">
                <a16:creationId xmlns:a16="http://schemas.microsoft.com/office/drawing/2014/main" id="{13C1365D-4C78-47E2-BB00-E802460A267F}"/>
              </a:ext>
            </a:extLst>
          </p:cNvPr>
          <p:cNvSpPr>
            <a:spLocks noGrp="1"/>
          </p:cNvSpPr>
          <p:nvPr>
            <p:ph type="body" sz="quarter" idx="13" hasCustomPrompt="1"/>
          </p:nvPr>
        </p:nvSpPr>
        <p:spPr>
          <a:xfrm>
            <a:off x="682913" y="5104148"/>
            <a:ext cx="2277715" cy="194797"/>
          </a:xfrm>
        </p:spPr>
        <p:txBody>
          <a:bodyPr>
            <a:normAutofit/>
          </a:bodyPr>
          <a:lstStyle>
            <a:lvl1pPr marL="0" indent="0">
              <a:spcAft>
                <a:spcPts val="0"/>
              </a:spcAft>
              <a:buNone/>
              <a:defRPr sz="1265" b="1"/>
            </a:lvl1pPr>
          </a:lstStyle>
          <a:p>
            <a:pPr lvl="0"/>
            <a:r>
              <a:rPr lang="en-US" dirty="0" err="1"/>
              <a:t>Navn</a:t>
            </a:r>
            <a:r>
              <a:rPr lang="en-US" dirty="0"/>
              <a:t> </a:t>
            </a:r>
            <a:r>
              <a:rPr lang="en-US" dirty="0" err="1"/>
              <a:t>Navnesen</a:t>
            </a:r>
            <a:endParaRPr lang="en-US" dirty="0"/>
          </a:p>
        </p:txBody>
      </p:sp>
      <p:sp>
        <p:nvSpPr>
          <p:cNvPr id="14" name="Plassholder for tekst 12">
            <a:extLst>
              <a:ext uri="{FF2B5EF4-FFF2-40B4-BE49-F238E27FC236}">
                <a16:creationId xmlns:a16="http://schemas.microsoft.com/office/drawing/2014/main" id="{7FB3BA08-9F02-4876-8848-E113017893FD}"/>
              </a:ext>
            </a:extLst>
          </p:cNvPr>
          <p:cNvSpPr>
            <a:spLocks noGrp="1"/>
          </p:cNvSpPr>
          <p:nvPr>
            <p:ph type="body" sz="quarter" idx="14" hasCustomPrompt="1"/>
          </p:nvPr>
        </p:nvSpPr>
        <p:spPr>
          <a:xfrm>
            <a:off x="3057441" y="5104148"/>
            <a:ext cx="885778" cy="194797"/>
          </a:xfrm>
        </p:spPr>
        <p:txBody>
          <a:bodyPr>
            <a:normAutofit/>
          </a:bodyPr>
          <a:lstStyle>
            <a:lvl1pPr marL="0" indent="0">
              <a:spcAft>
                <a:spcPts val="0"/>
              </a:spcAft>
              <a:buNone/>
              <a:defRPr sz="1265" b="1"/>
            </a:lvl1pPr>
          </a:lstStyle>
          <a:p>
            <a:pPr lvl="0"/>
            <a:r>
              <a:rPr lang="en-US" dirty="0" err="1"/>
              <a:t>dd.mm.yy</a:t>
            </a:r>
            <a:endParaRPr lang="en-US" dirty="0"/>
          </a:p>
        </p:txBody>
      </p:sp>
      <p:sp>
        <p:nvSpPr>
          <p:cNvPr id="7" name="Plassholder for dato 6">
            <a:extLst>
              <a:ext uri="{FF2B5EF4-FFF2-40B4-BE49-F238E27FC236}">
                <a16:creationId xmlns:a16="http://schemas.microsoft.com/office/drawing/2014/main" id="{322CBC60-2F96-4955-8CB7-A723C0337AF7}"/>
              </a:ext>
            </a:extLst>
          </p:cNvPr>
          <p:cNvSpPr>
            <a:spLocks noGrp="1"/>
          </p:cNvSpPr>
          <p:nvPr>
            <p:ph type="dt" sz="half" idx="17"/>
          </p:nvPr>
        </p:nvSpPr>
        <p:spPr/>
        <p:txBody>
          <a:bodyPr/>
          <a:lstStyle/>
          <a:p>
            <a:fld id="{31716EA2-FD3F-4407-B06B-0B3140E0390E}" type="datetime1">
              <a:rPr lang="nb-NO" smtClean="0"/>
              <a:t>23.09.2019</a:t>
            </a:fld>
            <a:endParaRPr lang="nb-NO"/>
          </a:p>
        </p:txBody>
      </p:sp>
      <p:sp>
        <p:nvSpPr>
          <p:cNvPr id="8" name="Plassholder for bunntekst 7">
            <a:extLst>
              <a:ext uri="{FF2B5EF4-FFF2-40B4-BE49-F238E27FC236}">
                <a16:creationId xmlns:a16="http://schemas.microsoft.com/office/drawing/2014/main" id="{734F802C-71FE-47BA-816D-423460A9EB6E}"/>
              </a:ext>
            </a:extLst>
          </p:cNvPr>
          <p:cNvSpPr>
            <a:spLocks noGrp="1"/>
          </p:cNvSpPr>
          <p:nvPr>
            <p:ph type="ftr" sz="quarter" idx="18"/>
          </p:nvPr>
        </p:nvSpPr>
        <p:spPr>
          <a:xfrm>
            <a:off x="682914" y="5388048"/>
            <a:ext cx="3259904" cy="389593"/>
          </a:xfrm>
        </p:spPr>
        <p:txBody>
          <a:bodyPr anchor="t">
            <a:normAutofit/>
          </a:bodyPr>
          <a:lstStyle>
            <a:lvl1pPr>
              <a:defRPr sz="1265"/>
            </a:lvl1pPr>
          </a:lstStyle>
          <a:p>
            <a:r>
              <a:rPr lang="nb-NO"/>
              <a:t>Endre bunntekst via menyen Sett inn -&gt; Topptekst/bunntekst</a:t>
            </a:r>
            <a:endParaRPr lang="nb-NO" dirty="0"/>
          </a:p>
        </p:txBody>
      </p:sp>
      <p:sp>
        <p:nvSpPr>
          <p:cNvPr id="9" name="Plassholder for lysbildenummer 8">
            <a:extLst>
              <a:ext uri="{FF2B5EF4-FFF2-40B4-BE49-F238E27FC236}">
                <a16:creationId xmlns:a16="http://schemas.microsoft.com/office/drawing/2014/main" id="{8D2008E8-13A1-4052-91CA-FD29ACBA8C5A}"/>
              </a:ext>
            </a:extLst>
          </p:cNvPr>
          <p:cNvSpPr>
            <a:spLocks noGrp="1"/>
          </p:cNvSpPr>
          <p:nvPr>
            <p:ph type="sldNum" sz="quarter" idx="19"/>
          </p:nvPr>
        </p:nvSpPr>
        <p:spPr/>
        <p:txBody>
          <a:bodyPr/>
          <a:lstStyle/>
          <a:p>
            <a:fld id="{5751DFAA-887F-4071-8EAD-E8CA316FCF06}" type="slidenum">
              <a:rPr lang="nb-NO" smtClean="0"/>
              <a:pPr/>
              <a:t>‹#›</a:t>
            </a:fld>
            <a:endParaRPr lang="nb-NO"/>
          </a:p>
        </p:txBody>
      </p:sp>
      <p:sp>
        <p:nvSpPr>
          <p:cNvPr id="15" name="Plassholder for bilde 4">
            <a:extLst>
              <a:ext uri="{FF2B5EF4-FFF2-40B4-BE49-F238E27FC236}">
                <a16:creationId xmlns:a16="http://schemas.microsoft.com/office/drawing/2014/main" id="{66EBDB16-4B51-4813-AB2B-6B7738B506C9}"/>
              </a:ext>
            </a:extLst>
          </p:cNvPr>
          <p:cNvSpPr>
            <a:spLocks noGrp="1"/>
          </p:cNvSpPr>
          <p:nvPr>
            <p:ph type="pic" sz="quarter" idx="20" hasCustomPrompt="1"/>
          </p:nvPr>
        </p:nvSpPr>
        <p:spPr>
          <a:xfrm>
            <a:off x="3441880" y="683635"/>
            <a:ext cx="501339" cy="457632"/>
          </a:xfrm>
          <a:prstGeom prst="rect">
            <a:avLst/>
          </a:prstGeom>
        </p:spPr>
        <p:txBody>
          <a:bodyPr lIns="91440" tIns="45720" rIns="91440" bIns="45720"/>
          <a:lstStyle>
            <a:lvl1pPr marL="0" indent="0" algn="ctr">
              <a:buNone/>
              <a:defRPr sz="843"/>
            </a:lvl1pPr>
          </a:lstStyle>
          <a:p>
            <a:r>
              <a:rPr lang="en-US" dirty="0"/>
              <a:t>Logo</a:t>
            </a:r>
          </a:p>
        </p:txBody>
      </p:sp>
    </p:spTree>
    <p:extLst>
      <p:ext uri="{BB962C8B-B14F-4D97-AF65-F5344CB8AC3E}">
        <p14:creationId xmlns:p14="http://schemas.microsoft.com/office/powerpoint/2010/main" val="11353012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D917FB71-D0DE-4FB4-A862-6D0E177B2F98}" type="datetimeFigureOut">
              <a:rPr lang="nb-NO" smtClean="0"/>
              <a:t>23.09.2019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00524A9-AB63-45D4-91B0-5E45BD65046D}" type="slidenum">
              <a:rPr lang="nb-NO" smtClean="0"/>
              <a:t>‹#›</a:t>
            </a:fld>
            <a:endParaRPr lang="nb-NO"/>
          </a:p>
        </p:txBody>
      </p:sp>
    </p:spTree>
    <p:extLst>
      <p:ext uri="{BB962C8B-B14F-4D97-AF65-F5344CB8AC3E}">
        <p14:creationId xmlns:p14="http://schemas.microsoft.com/office/powerpoint/2010/main" val="5635491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99EE683-8AB4-4ED5-A214-BDA8C5563540}" type="datetime1">
              <a:rPr lang="nb-NO" smtClean="0"/>
              <a:t>23.09.2019</a:t>
            </a:fld>
            <a:endParaRPr lang="nb-NO"/>
          </a:p>
        </p:txBody>
      </p:sp>
      <p:sp>
        <p:nvSpPr>
          <p:cNvPr id="5" name="Plassholder for bunntekst 4"/>
          <p:cNvSpPr>
            <a:spLocks noGrp="1"/>
          </p:cNvSpPr>
          <p:nvPr>
            <p:ph type="ftr" sz="quarter" idx="11"/>
          </p:nvPr>
        </p:nvSpPr>
        <p:spPr/>
        <p:txBody>
          <a:bodyPr/>
          <a:lstStyle/>
          <a:p>
            <a:r>
              <a:rPr lang="nb-NO"/>
              <a:t>Endre bunntekst via menyen Sett inn -&gt; Topptekst/bunntekst</a:t>
            </a:r>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9103266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loverskrift stor">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83315" y="3184376"/>
            <a:ext cx="10806491" cy="2337559"/>
          </a:xfrm>
        </p:spPr>
        <p:txBody>
          <a:bodyPr anchor="b">
            <a:normAutofit/>
          </a:bodyPr>
          <a:lstStyle>
            <a:lvl1pPr>
              <a:defRPr sz="8435" cap="all" baseline="0"/>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p>
            <a:fld id="{37445DD2-C695-4299-AC1B-24FD5C2AEEF1}" type="datetime1">
              <a:rPr lang="nb-NO" smtClean="0"/>
              <a:t>23.09.2019</a:t>
            </a:fld>
            <a:endParaRPr lang="nb-NO"/>
          </a:p>
        </p:txBody>
      </p:sp>
      <p:sp>
        <p:nvSpPr>
          <p:cNvPr id="5" name="Plassholder for bunntekst 4"/>
          <p:cNvSpPr>
            <a:spLocks noGrp="1"/>
          </p:cNvSpPr>
          <p:nvPr>
            <p:ph type="ftr" sz="quarter" idx="11"/>
          </p:nvPr>
        </p:nvSpPr>
        <p:spPr/>
        <p:txBody>
          <a:bodyPr/>
          <a:lstStyle/>
          <a:p>
            <a:r>
              <a:rPr lang="nb-NO"/>
              <a:t>Endre bunntekst via menyen Sett inn -&gt; Topptekst/bunntekst</a:t>
            </a:r>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6851892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loverskrift liten">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83315" y="3910661"/>
            <a:ext cx="10806491" cy="1519413"/>
          </a:xfrm>
        </p:spPr>
        <p:txBody>
          <a:bodyPr anchor="b">
            <a:normAutofit/>
          </a:bodyPr>
          <a:lstStyle>
            <a:lvl1pPr>
              <a:defRPr sz="5483" cap="all" baseline="0"/>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p>
            <a:fld id="{A5179A3B-C2A6-4C37-9342-F1715891713E}" type="datetime1">
              <a:rPr lang="nb-NO" smtClean="0"/>
              <a:t>23.09.2019</a:t>
            </a:fld>
            <a:endParaRPr lang="nb-NO"/>
          </a:p>
        </p:txBody>
      </p:sp>
      <p:sp>
        <p:nvSpPr>
          <p:cNvPr id="5" name="Plassholder for bunntekst 4"/>
          <p:cNvSpPr>
            <a:spLocks noGrp="1"/>
          </p:cNvSpPr>
          <p:nvPr>
            <p:ph type="ftr" sz="quarter" idx="11"/>
          </p:nvPr>
        </p:nvSpPr>
        <p:spPr/>
        <p:txBody>
          <a:bodyPr/>
          <a:lstStyle/>
          <a:p>
            <a:r>
              <a:rPr lang="nb-NO"/>
              <a:t>Endre bunntekst via menyen Sett inn -&gt; Topptekst/bunntekst</a:t>
            </a:r>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75806452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og 3x tekstboks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4" name="Plassholder for dato 3"/>
          <p:cNvSpPr>
            <a:spLocks noGrp="1"/>
          </p:cNvSpPr>
          <p:nvPr>
            <p:ph type="dt" sz="half" idx="10"/>
          </p:nvPr>
        </p:nvSpPr>
        <p:spPr/>
        <p:txBody>
          <a:bodyPr/>
          <a:lstStyle/>
          <a:p>
            <a:fld id="{7A060B27-8DEF-416A-9252-40B7B99F0787}" type="datetime1">
              <a:rPr lang="nb-NO" smtClean="0"/>
              <a:t>23.09.2019</a:t>
            </a:fld>
            <a:endParaRPr lang="nb-NO"/>
          </a:p>
        </p:txBody>
      </p:sp>
      <p:sp>
        <p:nvSpPr>
          <p:cNvPr id="5" name="Plassholder for bunntekst 4"/>
          <p:cNvSpPr>
            <a:spLocks noGrp="1"/>
          </p:cNvSpPr>
          <p:nvPr>
            <p:ph type="ftr" sz="quarter" idx="11"/>
          </p:nvPr>
        </p:nvSpPr>
        <p:spPr/>
        <p:txBody>
          <a:bodyPr/>
          <a:lstStyle/>
          <a:p>
            <a:r>
              <a:rPr lang="nb-NO"/>
              <a:t>Endre bunntekst via menyen Sett inn -&gt; Topptekst/bunntekst</a:t>
            </a:r>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193CDAAF-0A1D-4E30-BDF4-5F1522786F95}"/>
              </a:ext>
            </a:extLst>
          </p:cNvPr>
          <p:cNvSpPr>
            <a:spLocks noGrp="1"/>
          </p:cNvSpPr>
          <p:nvPr>
            <p:ph type="body" sz="quarter" idx="13"/>
          </p:nvPr>
        </p:nvSpPr>
        <p:spPr>
          <a:xfrm>
            <a:off x="683315" y="2456019"/>
            <a:ext cx="3353302" cy="3291572"/>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0" name="Plassholder for tekst 6">
            <a:extLst>
              <a:ext uri="{FF2B5EF4-FFF2-40B4-BE49-F238E27FC236}">
                <a16:creationId xmlns:a16="http://schemas.microsoft.com/office/drawing/2014/main" id="{3633B4FE-1A74-4469-A955-AEC7C7511EFD}"/>
              </a:ext>
            </a:extLst>
          </p:cNvPr>
          <p:cNvSpPr>
            <a:spLocks noGrp="1"/>
          </p:cNvSpPr>
          <p:nvPr>
            <p:ph type="body" sz="quarter" idx="14"/>
          </p:nvPr>
        </p:nvSpPr>
        <p:spPr>
          <a:xfrm>
            <a:off x="8136504" y="2456019"/>
            <a:ext cx="3353302" cy="3291572"/>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lassholder for tekst 6">
            <a:extLst>
              <a:ext uri="{FF2B5EF4-FFF2-40B4-BE49-F238E27FC236}">
                <a16:creationId xmlns:a16="http://schemas.microsoft.com/office/drawing/2014/main" id="{2B647C84-5C6A-4934-AF8B-33EB10411FEC}"/>
              </a:ext>
            </a:extLst>
          </p:cNvPr>
          <p:cNvSpPr>
            <a:spLocks noGrp="1"/>
          </p:cNvSpPr>
          <p:nvPr>
            <p:ph type="body" sz="quarter" idx="15"/>
          </p:nvPr>
        </p:nvSpPr>
        <p:spPr>
          <a:xfrm>
            <a:off x="4378273" y="2456019"/>
            <a:ext cx="3353302" cy="3291572"/>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63487004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x tekstbokser og 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9D269D-CF15-4DD4-9F8A-A45648ABC15B}"/>
              </a:ext>
            </a:extLst>
          </p:cNvPr>
          <p:cNvSpPr>
            <a:spLocks noGrp="1"/>
          </p:cNvSpPr>
          <p:nvPr>
            <p:ph type="pic" sz="quarter" idx="16"/>
          </p:nvPr>
        </p:nvSpPr>
        <p:spPr>
          <a:xfrm>
            <a:off x="7940266" y="-1"/>
            <a:ext cx="4251734" cy="6861662"/>
          </a:xfrm>
          <a:prstGeom prst="rect">
            <a:avLst/>
          </a:prstGeom>
          <a:blipFill>
            <a:blip r:embed="rId2"/>
            <a:stretch>
              <a:fillRect/>
            </a:stretch>
          </a:blipFill>
        </p:spPr>
        <p:txBody>
          <a:bodyPr lIns="0" tIns="1800000" rIns="0" bIns="0"/>
          <a:lstStyle>
            <a:lvl1pPr marL="0" indent="0" algn="ctr">
              <a:buNone/>
              <a:defRPr sz="2109">
                <a:solidFill>
                  <a:schemeClr val="lt1"/>
                </a:solidFill>
              </a:defRPr>
            </a:lvl1pPr>
          </a:lstStyle>
          <a:p>
            <a:r>
              <a:rPr lang="nb-NO"/>
              <a:t>Klikk ikonet for å legge til et bilde</a:t>
            </a:r>
            <a:endParaRPr lang="en-US"/>
          </a:p>
        </p:txBody>
      </p:sp>
      <p:sp>
        <p:nvSpPr>
          <p:cNvPr id="2" name="Tittel 1"/>
          <p:cNvSpPr>
            <a:spLocks noGrp="1"/>
          </p:cNvSpPr>
          <p:nvPr>
            <p:ph type="title"/>
          </p:nvPr>
        </p:nvSpPr>
        <p:spPr>
          <a:xfrm>
            <a:off x="683315" y="1669558"/>
            <a:ext cx="7048261" cy="467511"/>
          </a:xfrm>
        </p:spPr>
        <p:txBody>
          <a:bodyPr>
            <a:normAutofit/>
          </a:bodyPr>
          <a:lstStyle/>
          <a:p>
            <a:r>
              <a:rPr lang="nb-NO"/>
              <a:t>Klikk for å redigere tittelstil</a:t>
            </a:r>
            <a:endParaRPr lang="nb-NO" dirty="0"/>
          </a:p>
        </p:txBody>
      </p:sp>
      <p:sp>
        <p:nvSpPr>
          <p:cNvPr id="4" name="Plassholder for dato 3"/>
          <p:cNvSpPr>
            <a:spLocks noGrp="1"/>
          </p:cNvSpPr>
          <p:nvPr>
            <p:ph type="dt" sz="half" idx="10"/>
          </p:nvPr>
        </p:nvSpPr>
        <p:spPr/>
        <p:txBody>
          <a:bodyPr/>
          <a:lstStyle/>
          <a:p>
            <a:fld id="{2428312B-7798-40ED-A035-10770DB00F7A}" type="datetime1">
              <a:rPr lang="nb-NO" smtClean="0"/>
              <a:t>23.09.2019</a:t>
            </a:fld>
            <a:endParaRPr lang="nb-NO"/>
          </a:p>
        </p:txBody>
      </p:sp>
      <p:sp>
        <p:nvSpPr>
          <p:cNvPr id="5" name="Plassholder for bunntekst 4"/>
          <p:cNvSpPr>
            <a:spLocks noGrp="1"/>
          </p:cNvSpPr>
          <p:nvPr>
            <p:ph type="ftr" sz="quarter" idx="11"/>
          </p:nvPr>
        </p:nvSpPr>
        <p:spPr/>
        <p:txBody>
          <a:bodyPr/>
          <a:lstStyle/>
          <a:p>
            <a:r>
              <a:rPr lang="nb-NO"/>
              <a:t>Endre bunntekst via menyen Sett inn -&gt; Topptekst/bunntekst</a:t>
            </a:r>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193CDAAF-0A1D-4E30-BDF4-5F1522786F95}"/>
              </a:ext>
            </a:extLst>
          </p:cNvPr>
          <p:cNvSpPr>
            <a:spLocks noGrp="1"/>
          </p:cNvSpPr>
          <p:nvPr>
            <p:ph type="body" sz="quarter" idx="13"/>
          </p:nvPr>
        </p:nvSpPr>
        <p:spPr>
          <a:xfrm>
            <a:off x="683315" y="2456019"/>
            <a:ext cx="3353302" cy="3291572"/>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1" name="Plassholder for tekst 6">
            <a:extLst>
              <a:ext uri="{FF2B5EF4-FFF2-40B4-BE49-F238E27FC236}">
                <a16:creationId xmlns:a16="http://schemas.microsoft.com/office/drawing/2014/main" id="{2B647C84-5C6A-4934-AF8B-33EB10411FEC}"/>
              </a:ext>
            </a:extLst>
          </p:cNvPr>
          <p:cNvSpPr>
            <a:spLocks noGrp="1"/>
          </p:cNvSpPr>
          <p:nvPr>
            <p:ph type="body" sz="quarter" idx="15"/>
          </p:nvPr>
        </p:nvSpPr>
        <p:spPr>
          <a:xfrm>
            <a:off x="4378273" y="2456019"/>
            <a:ext cx="3353302" cy="3291572"/>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58126874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BBBCD936-BFAE-449A-8A24-0073D81BA783}"/>
              </a:ext>
            </a:extLst>
          </p:cNvPr>
          <p:cNvSpPr>
            <a:spLocks noGrp="1"/>
          </p:cNvSpPr>
          <p:nvPr>
            <p:ph type="pic" sz="quarter" idx="16"/>
          </p:nvPr>
        </p:nvSpPr>
        <p:spPr>
          <a:xfrm>
            <a:off x="7940266" y="-1"/>
            <a:ext cx="4251734" cy="6861662"/>
          </a:xfrm>
          <a:prstGeom prst="rect">
            <a:avLst/>
          </a:prstGeom>
          <a:blipFill>
            <a:blip r:embed="rId2"/>
            <a:stretch>
              <a:fillRect/>
            </a:stretch>
          </a:blipFill>
        </p:spPr>
        <p:txBody>
          <a:bodyPr lIns="0" tIns="1800000" rIns="0" bIns="0"/>
          <a:lstStyle>
            <a:lvl1pPr marL="0" indent="0" algn="ctr">
              <a:buNone/>
              <a:defRPr sz="2109">
                <a:solidFill>
                  <a:schemeClr val="lt1"/>
                </a:solidFill>
              </a:defRPr>
            </a:lvl1pPr>
          </a:lstStyle>
          <a:p>
            <a:r>
              <a:rPr lang="nb-NO"/>
              <a:t>Klikk ikonet for å legge til et bilde</a:t>
            </a:r>
            <a:endParaRPr lang="en-US"/>
          </a:p>
        </p:txBody>
      </p:sp>
      <p:sp>
        <p:nvSpPr>
          <p:cNvPr id="2" name="Tittel 1"/>
          <p:cNvSpPr>
            <a:spLocks noGrp="1"/>
          </p:cNvSpPr>
          <p:nvPr>
            <p:ph type="title"/>
          </p:nvPr>
        </p:nvSpPr>
        <p:spPr>
          <a:xfrm>
            <a:off x="683315" y="1669558"/>
            <a:ext cx="7048262" cy="467511"/>
          </a:xfrm>
        </p:spPr>
        <p:txBody>
          <a:bodyPr>
            <a:normAutofit/>
          </a:bodyPr>
          <a:lstStyle>
            <a:lvl1pPr>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p>
            <a:fld id="{B9634CC7-E3B2-4479-B6C0-79EEF0F9A883}" type="datetime1">
              <a:rPr lang="nb-NO" smtClean="0"/>
              <a:t>23.09.2019</a:t>
            </a:fld>
            <a:endParaRPr lang="nb-NO"/>
          </a:p>
        </p:txBody>
      </p:sp>
      <p:sp>
        <p:nvSpPr>
          <p:cNvPr id="5" name="Plassholder for bunntekst 4"/>
          <p:cNvSpPr>
            <a:spLocks noGrp="1"/>
          </p:cNvSpPr>
          <p:nvPr>
            <p:ph type="ftr" sz="quarter" idx="11"/>
          </p:nvPr>
        </p:nvSpPr>
        <p:spPr/>
        <p:txBody>
          <a:bodyPr/>
          <a:lstStyle/>
          <a:p>
            <a:r>
              <a:rPr lang="nb-NO"/>
              <a:t>Endre bunntekst via menyen Sett inn -&gt; Topptekst/bunntekst</a:t>
            </a:r>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193CDAAF-0A1D-4E30-BDF4-5F1522786F95}"/>
              </a:ext>
            </a:extLst>
          </p:cNvPr>
          <p:cNvSpPr>
            <a:spLocks noGrp="1"/>
          </p:cNvSpPr>
          <p:nvPr>
            <p:ph type="body" sz="quarter" idx="13"/>
          </p:nvPr>
        </p:nvSpPr>
        <p:spPr>
          <a:xfrm>
            <a:off x="683314" y="2456019"/>
            <a:ext cx="7048262" cy="3291572"/>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588858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tekst og stort 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9D269D-CF15-4DD4-9F8A-A45648ABC15B}"/>
              </a:ext>
            </a:extLst>
          </p:cNvPr>
          <p:cNvSpPr>
            <a:spLocks noGrp="1"/>
          </p:cNvSpPr>
          <p:nvPr>
            <p:ph type="pic" sz="quarter" idx="16"/>
          </p:nvPr>
        </p:nvSpPr>
        <p:spPr>
          <a:xfrm>
            <a:off x="4257961" y="0"/>
            <a:ext cx="7934040" cy="6861662"/>
          </a:xfrm>
          <a:prstGeom prst="rect">
            <a:avLst/>
          </a:prstGeom>
          <a:blipFill>
            <a:blip r:embed="rId2"/>
            <a:stretch>
              <a:fillRect/>
            </a:stretch>
          </a:blipFill>
        </p:spPr>
        <p:txBody>
          <a:bodyPr lIns="0" tIns="1800000" rIns="0" bIns="0" anchor="t" anchorCtr="1">
            <a:normAutofit/>
          </a:bodyPr>
          <a:lstStyle>
            <a:lvl1pPr marL="0" indent="0" algn="ctr">
              <a:buNone/>
              <a:defRPr sz="2109">
                <a:solidFill>
                  <a:schemeClr val="lt1"/>
                </a:solidFill>
              </a:defRPr>
            </a:lvl1pPr>
          </a:lstStyle>
          <a:p>
            <a:r>
              <a:rPr lang="nb-NO"/>
              <a:t>Klikk ikonet for å legge til et bilde</a:t>
            </a:r>
            <a:endParaRPr lang="en-US"/>
          </a:p>
        </p:txBody>
      </p:sp>
      <p:sp>
        <p:nvSpPr>
          <p:cNvPr id="2" name="Tittel 1"/>
          <p:cNvSpPr>
            <a:spLocks noGrp="1"/>
          </p:cNvSpPr>
          <p:nvPr>
            <p:ph type="title"/>
          </p:nvPr>
        </p:nvSpPr>
        <p:spPr>
          <a:xfrm>
            <a:off x="683315" y="1202046"/>
            <a:ext cx="3416572" cy="935024"/>
          </a:xfrm>
        </p:spPr>
        <p:txBody>
          <a:bodyPr/>
          <a:lstStyle/>
          <a:p>
            <a:r>
              <a:rPr lang="nb-NO"/>
              <a:t>Klikk for å redigere tittelstil</a:t>
            </a:r>
            <a:endParaRPr lang="nb-NO" dirty="0"/>
          </a:p>
        </p:txBody>
      </p:sp>
      <p:sp>
        <p:nvSpPr>
          <p:cNvPr id="4" name="Plassholder for dato 3"/>
          <p:cNvSpPr>
            <a:spLocks noGrp="1"/>
          </p:cNvSpPr>
          <p:nvPr>
            <p:ph type="dt" sz="half" idx="10"/>
          </p:nvPr>
        </p:nvSpPr>
        <p:spPr/>
        <p:txBody>
          <a:bodyPr/>
          <a:lstStyle/>
          <a:p>
            <a:fld id="{46A29C55-1BA0-412E-ABBB-4EAB1E916431}" type="datetime1">
              <a:rPr lang="nb-NO" smtClean="0"/>
              <a:t>23.09.2019</a:t>
            </a:fld>
            <a:endParaRPr lang="nb-NO"/>
          </a:p>
        </p:txBody>
      </p:sp>
      <p:sp>
        <p:nvSpPr>
          <p:cNvPr id="5" name="Plassholder for bunntekst 4"/>
          <p:cNvSpPr>
            <a:spLocks noGrp="1"/>
          </p:cNvSpPr>
          <p:nvPr>
            <p:ph type="ftr" sz="quarter" idx="11"/>
          </p:nvPr>
        </p:nvSpPr>
        <p:spPr/>
        <p:txBody>
          <a:bodyPr/>
          <a:lstStyle>
            <a:lvl1pPr>
              <a:defRPr>
                <a:solidFill>
                  <a:schemeClr val="accent1"/>
                </a:solidFill>
              </a:defRPr>
            </a:lvl1pPr>
          </a:lstStyle>
          <a:p>
            <a:r>
              <a:rPr lang="nb-NO"/>
              <a:t>Endre bunntekst via menyen Sett inn -&gt; Topptekst/bunntekst</a:t>
            </a:r>
            <a:endParaRPr lang="nb-NO" dirty="0"/>
          </a:p>
        </p:txBody>
      </p:sp>
      <p:sp>
        <p:nvSpPr>
          <p:cNvPr id="6" name="Plassholder for lysbildenummer 5"/>
          <p:cNvSpPr>
            <a:spLocks noGrp="1"/>
          </p:cNvSpPr>
          <p:nvPr>
            <p:ph type="sldNum" sz="quarter" idx="12"/>
          </p:nvPr>
        </p:nvSpPr>
        <p:spPr/>
        <p:txBody>
          <a:bodyPr/>
          <a:lstStyle>
            <a:lvl1pPr algn="r">
              <a:defRPr>
                <a:solidFill>
                  <a:schemeClr val="accent1"/>
                </a:solidFill>
              </a:defRPr>
            </a:lvl1pPr>
          </a:lstStyle>
          <a:p>
            <a:fld id="{5751DFAA-887F-4071-8EAD-E8CA316FCF06}" type="slidenum">
              <a:rPr lang="nb-NO" smtClean="0"/>
              <a:pPr/>
              <a:t>‹#›</a:t>
            </a:fld>
            <a:endParaRPr lang="nb-NO"/>
          </a:p>
        </p:txBody>
      </p:sp>
      <p:sp>
        <p:nvSpPr>
          <p:cNvPr id="7" name="Plassholder for tekst 6">
            <a:extLst>
              <a:ext uri="{FF2B5EF4-FFF2-40B4-BE49-F238E27FC236}">
                <a16:creationId xmlns:a16="http://schemas.microsoft.com/office/drawing/2014/main" id="{193CDAAF-0A1D-4E30-BDF4-5F1522786F95}"/>
              </a:ext>
            </a:extLst>
          </p:cNvPr>
          <p:cNvSpPr>
            <a:spLocks noGrp="1"/>
          </p:cNvSpPr>
          <p:nvPr>
            <p:ph type="body" sz="quarter" idx="13"/>
          </p:nvPr>
        </p:nvSpPr>
        <p:spPr>
          <a:xfrm>
            <a:off x="683314" y="2456019"/>
            <a:ext cx="3416572" cy="3291572"/>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6530237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13" name="Plassholder for bilde 2">
            <a:extLst>
              <a:ext uri="{FF2B5EF4-FFF2-40B4-BE49-F238E27FC236}">
                <a16:creationId xmlns:a16="http://schemas.microsoft.com/office/drawing/2014/main" id="{7E55B23D-A101-4B76-A4BE-631E88A6A755}"/>
              </a:ext>
            </a:extLst>
          </p:cNvPr>
          <p:cNvSpPr>
            <a:spLocks noGrp="1"/>
          </p:cNvSpPr>
          <p:nvPr>
            <p:ph type="pic" sz="quarter" idx="16"/>
          </p:nvPr>
        </p:nvSpPr>
        <p:spPr>
          <a:xfrm>
            <a:off x="0" y="0"/>
            <a:ext cx="12192000" cy="6861662"/>
          </a:xfrm>
          <a:prstGeom prst="rect">
            <a:avLst/>
          </a:prstGeom>
          <a:blipFill>
            <a:blip r:embed="rId2"/>
            <a:stretch>
              <a:fillRect/>
            </a:stretch>
          </a:blipFill>
        </p:spPr>
        <p:txBody>
          <a:bodyPr lIns="0" tIns="1800000" rIns="0" bIns="0">
            <a:normAutofit/>
          </a:bodyPr>
          <a:lstStyle>
            <a:lvl1pPr marL="0" indent="0" algn="ctr">
              <a:buNone/>
              <a:defRPr sz="2109">
                <a:solidFill>
                  <a:schemeClr val="lt1"/>
                </a:solidFill>
              </a:defRPr>
            </a:lvl1pPr>
          </a:lstStyle>
          <a:p>
            <a:r>
              <a:rPr lang="nb-NO"/>
              <a:t>Klikk ikonet for å legge til et bilde</a:t>
            </a:r>
            <a:endParaRPr lang="en-US" dirty="0"/>
          </a:p>
        </p:txBody>
      </p:sp>
      <p:sp>
        <p:nvSpPr>
          <p:cNvPr id="2" name="Plassholder for dato 1"/>
          <p:cNvSpPr>
            <a:spLocks noGrp="1"/>
          </p:cNvSpPr>
          <p:nvPr>
            <p:ph type="dt" sz="half" idx="10"/>
          </p:nvPr>
        </p:nvSpPr>
        <p:spPr/>
        <p:txBody>
          <a:bodyPr/>
          <a:lstStyle>
            <a:lvl1pPr>
              <a:defRPr>
                <a:solidFill>
                  <a:schemeClr val="accent1"/>
                </a:solidFill>
              </a:defRPr>
            </a:lvl1pPr>
          </a:lstStyle>
          <a:p>
            <a:fld id="{8B91359C-62C4-405D-9644-EE32A55369EF}" type="datetime1">
              <a:rPr lang="nb-NO" smtClean="0"/>
              <a:t>23.09.2019</a:t>
            </a:fld>
            <a:endParaRPr lang="nb-NO"/>
          </a:p>
        </p:txBody>
      </p:sp>
      <p:sp>
        <p:nvSpPr>
          <p:cNvPr id="3" name="Plassholder for bunntekst 2"/>
          <p:cNvSpPr>
            <a:spLocks noGrp="1"/>
          </p:cNvSpPr>
          <p:nvPr>
            <p:ph type="ftr" sz="quarter" idx="11"/>
          </p:nvPr>
        </p:nvSpPr>
        <p:spPr/>
        <p:txBody>
          <a:bodyPr/>
          <a:lstStyle>
            <a:lvl1pPr>
              <a:defRPr>
                <a:solidFill>
                  <a:schemeClr val="accent1"/>
                </a:solidFill>
              </a:defRPr>
            </a:lvl1pPr>
          </a:lstStyle>
          <a:p>
            <a:r>
              <a:rPr lang="nb-NO"/>
              <a:t>Endre bunntekst via menyen Sett inn -&gt; Topptekst/bunntekst</a:t>
            </a:r>
          </a:p>
        </p:txBody>
      </p:sp>
      <p:sp>
        <p:nvSpPr>
          <p:cNvPr id="4" name="Plassholder for lysbildenummer 3"/>
          <p:cNvSpPr>
            <a:spLocks noGrp="1"/>
          </p:cNvSpPr>
          <p:nvPr>
            <p:ph type="sldNum" sz="quarter" idx="12"/>
          </p:nvPr>
        </p:nvSpPr>
        <p:spPr/>
        <p:txBody>
          <a:bodyPr/>
          <a:lstStyle>
            <a:lvl1pPr>
              <a:defRPr>
                <a:solidFill>
                  <a:schemeClr val="accent1"/>
                </a:solidFill>
              </a:defRPr>
            </a:lvl1pPr>
          </a:lstStyle>
          <a:p>
            <a:fld id="{5751DFAA-887F-4071-8EAD-E8CA316FCF06}" type="slidenum">
              <a:rPr lang="nb-NO" smtClean="0"/>
              <a:pPr/>
              <a:t>‹#›</a:t>
            </a:fld>
            <a:endParaRPr lang="nb-NO"/>
          </a:p>
        </p:txBody>
      </p:sp>
      <p:sp>
        <p:nvSpPr>
          <p:cNvPr id="11" name="Plassholder for tekst 10">
            <a:extLst>
              <a:ext uri="{FF2B5EF4-FFF2-40B4-BE49-F238E27FC236}">
                <a16:creationId xmlns:a16="http://schemas.microsoft.com/office/drawing/2014/main" id="{10E39287-A8EF-4C34-A1FC-3948F2552699}"/>
              </a:ext>
            </a:extLst>
          </p:cNvPr>
          <p:cNvSpPr>
            <a:spLocks noGrp="1"/>
          </p:cNvSpPr>
          <p:nvPr>
            <p:ph type="body" idx="13" hasCustomPrompt="1"/>
          </p:nvPr>
        </p:nvSpPr>
        <p:spPr>
          <a:xfrm>
            <a:off x="683315" y="683635"/>
            <a:ext cx="705946" cy="419050"/>
          </a:xfrm>
          <a:blipFill>
            <a:blip r:embed="rId3"/>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US"/>
          </a:p>
        </p:txBody>
      </p:sp>
      <p:sp>
        <p:nvSpPr>
          <p:cNvPr id="12" name="Plassholder for tekst 11">
            <a:extLst>
              <a:ext uri="{FF2B5EF4-FFF2-40B4-BE49-F238E27FC236}">
                <a16:creationId xmlns:a16="http://schemas.microsoft.com/office/drawing/2014/main" id="{10B431D3-7494-4FBC-B3D0-A66DB1B545B5}"/>
              </a:ext>
            </a:extLst>
          </p:cNvPr>
          <p:cNvSpPr>
            <a:spLocks noGrp="1"/>
          </p:cNvSpPr>
          <p:nvPr>
            <p:ph type="body" sz="quarter" idx="14" hasCustomPrompt="1"/>
          </p:nvPr>
        </p:nvSpPr>
        <p:spPr>
          <a:xfrm>
            <a:off x="683316" y="6170432"/>
            <a:ext cx="1626139" cy="191842"/>
          </a:xfrm>
          <a:prstGeom prst="rect">
            <a:avLst/>
          </a:prstGeom>
          <a:blipFill>
            <a:blip r:embed="rId4"/>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US"/>
          </a:p>
        </p:txBody>
      </p:sp>
    </p:spTree>
    <p:extLst>
      <p:ext uri="{BB962C8B-B14F-4D97-AF65-F5344CB8AC3E}">
        <p14:creationId xmlns:p14="http://schemas.microsoft.com/office/powerpoint/2010/main" val="12340642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tatsi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83315" y="3176675"/>
            <a:ext cx="10806491" cy="2279120"/>
          </a:xfrm>
        </p:spPr>
        <p:txBody>
          <a:bodyPr anchor="b">
            <a:normAutofit/>
          </a:bodyPr>
          <a:lstStyle>
            <a:lvl1pPr>
              <a:defRPr sz="5483" cap="all" baseline="0"/>
            </a:lvl1pPr>
          </a:lstStyle>
          <a:p>
            <a:r>
              <a:rPr lang="nb-NO" dirty="0"/>
              <a:t>Klikk for å legge til sitat</a:t>
            </a:r>
          </a:p>
        </p:txBody>
      </p:sp>
      <p:sp>
        <p:nvSpPr>
          <p:cNvPr id="4" name="Plassholder for dato 3"/>
          <p:cNvSpPr>
            <a:spLocks noGrp="1"/>
          </p:cNvSpPr>
          <p:nvPr>
            <p:ph type="dt" sz="half" idx="10"/>
          </p:nvPr>
        </p:nvSpPr>
        <p:spPr/>
        <p:txBody>
          <a:bodyPr/>
          <a:lstStyle/>
          <a:p>
            <a:fld id="{F7B00E1F-6157-46C7-8815-00C611F29E43}" type="datetime1">
              <a:rPr lang="nb-NO" smtClean="0"/>
              <a:t>23.09.2019</a:t>
            </a:fld>
            <a:endParaRPr lang="nb-NO"/>
          </a:p>
        </p:txBody>
      </p:sp>
      <p:sp>
        <p:nvSpPr>
          <p:cNvPr id="5" name="Plassholder for bunntekst 4"/>
          <p:cNvSpPr>
            <a:spLocks noGrp="1"/>
          </p:cNvSpPr>
          <p:nvPr>
            <p:ph type="ftr" sz="quarter" idx="11"/>
          </p:nvPr>
        </p:nvSpPr>
        <p:spPr/>
        <p:txBody>
          <a:bodyPr/>
          <a:lstStyle/>
          <a:p>
            <a:r>
              <a:rPr lang="nb-NO"/>
              <a:t>Endre bunntekst via menyen Sett inn -&gt; Topptekst/bunntekst</a:t>
            </a:r>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7">
            <a:extLst>
              <a:ext uri="{FF2B5EF4-FFF2-40B4-BE49-F238E27FC236}">
                <a16:creationId xmlns:a16="http://schemas.microsoft.com/office/drawing/2014/main" id="{A523B242-05F3-4E7B-8EDE-994BA2F083D7}"/>
              </a:ext>
            </a:extLst>
          </p:cNvPr>
          <p:cNvSpPr>
            <a:spLocks noGrp="1"/>
          </p:cNvSpPr>
          <p:nvPr>
            <p:ph type="body" sz="quarter" idx="13" hasCustomPrompt="1"/>
          </p:nvPr>
        </p:nvSpPr>
        <p:spPr>
          <a:xfrm>
            <a:off x="683315" y="5595673"/>
            <a:ext cx="10806491" cy="194797"/>
          </a:xfrm>
        </p:spPr>
        <p:txBody>
          <a:bodyPr>
            <a:normAutofit/>
          </a:bodyPr>
          <a:lstStyle>
            <a:lvl1pPr marL="0" indent="0">
              <a:buNone/>
              <a:defRPr sz="1265" cap="all" baseline="0"/>
            </a:lvl1pPr>
          </a:lstStyle>
          <a:p>
            <a:pPr lvl="0"/>
            <a:r>
              <a:rPr lang="en-US" dirty="0" err="1"/>
              <a:t>Sitert</a:t>
            </a:r>
            <a:r>
              <a:rPr lang="en-US" dirty="0"/>
              <a:t> </a:t>
            </a:r>
            <a:r>
              <a:rPr lang="en-US" dirty="0" err="1"/>
              <a:t>Kilde</a:t>
            </a:r>
            <a:endParaRPr lang="en-US" dirty="0"/>
          </a:p>
        </p:txBody>
      </p:sp>
    </p:spTree>
    <p:extLst>
      <p:ext uri="{BB962C8B-B14F-4D97-AF65-F5344CB8AC3E}">
        <p14:creationId xmlns:p14="http://schemas.microsoft.com/office/powerpoint/2010/main" val="110107900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itatside /m bildebakgrunn">
    <p:bg>
      <p:bgPr>
        <a:solidFill>
          <a:schemeClr val="lt1"/>
        </a:solidFill>
        <a:effectLst/>
      </p:bgPr>
    </p:bg>
    <p:spTree>
      <p:nvGrpSpPr>
        <p:cNvPr id="1" name=""/>
        <p:cNvGrpSpPr/>
        <p:nvPr/>
      </p:nvGrpSpPr>
      <p:grpSpPr>
        <a:xfrm>
          <a:off x="0" y="0"/>
          <a:ext cx="0" cy="0"/>
          <a:chOff x="0" y="0"/>
          <a:chExt cx="0" cy="0"/>
        </a:xfrm>
      </p:grpSpPr>
      <p:sp>
        <p:nvSpPr>
          <p:cNvPr id="13" name="Plassholder for bilde 2">
            <a:extLst>
              <a:ext uri="{FF2B5EF4-FFF2-40B4-BE49-F238E27FC236}">
                <a16:creationId xmlns:a16="http://schemas.microsoft.com/office/drawing/2014/main" id="{CCCE99AD-0406-40AA-BCE7-C39ABF192C27}"/>
              </a:ext>
            </a:extLst>
          </p:cNvPr>
          <p:cNvSpPr>
            <a:spLocks noGrp="1"/>
          </p:cNvSpPr>
          <p:nvPr>
            <p:ph type="pic" sz="quarter" idx="16"/>
          </p:nvPr>
        </p:nvSpPr>
        <p:spPr>
          <a:xfrm>
            <a:off x="0" y="0"/>
            <a:ext cx="12192000" cy="6861662"/>
          </a:xfrm>
          <a:prstGeom prst="rect">
            <a:avLst/>
          </a:prstGeom>
          <a:blipFill>
            <a:blip r:embed="rId2"/>
            <a:stretch>
              <a:fillRect/>
            </a:stretch>
          </a:blipFill>
        </p:spPr>
        <p:txBody>
          <a:bodyPr lIns="0" tIns="1800000" rIns="0" bIns="0">
            <a:normAutofit/>
          </a:bodyPr>
          <a:lstStyle>
            <a:lvl1pPr marL="0" indent="0" algn="ctr">
              <a:buNone/>
              <a:defRPr sz="2109">
                <a:solidFill>
                  <a:schemeClr val="lt1"/>
                </a:solidFill>
              </a:defRPr>
            </a:lvl1pPr>
          </a:lstStyle>
          <a:p>
            <a:r>
              <a:rPr lang="nb-NO"/>
              <a:t>Klikk ikonet for å legge til et bilde</a:t>
            </a:r>
            <a:endParaRPr lang="en-US" dirty="0"/>
          </a:p>
        </p:txBody>
      </p:sp>
      <p:sp>
        <p:nvSpPr>
          <p:cNvPr id="2" name="Tittel 1"/>
          <p:cNvSpPr>
            <a:spLocks noGrp="1"/>
          </p:cNvSpPr>
          <p:nvPr>
            <p:ph type="title" hasCustomPrompt="1"/>
          </p:nvPr>
        </p:nvSpPr>
        <p:spPr>
          <a:xfrm>
            <a:off x="683315" y="3936382"/>
            <a:ext cx="10806491" cy="1519413"/>
          </a:xfrm>
        </p:spPr>
        <p:txBody>
          <a:bodyPr anchor="b">
            <a:normAutofit/>
          </a:bodyPr>
          <a:lstStyle>
            <a:lvl1pPr>
              <a:defRPr sz="5483" cap="all" baseline="0">
                <a:solidFill>
                  <a:schemeClr val="accent1"/>
                </a:solidFill>
              </a:defRPr>
            </a:lvl1pPr>
          </a:lstStyle>
          <a:p>
            <a:r>
              <a:rPr lang="nb-NO" dirty="0"/>
              <a:t>Klikk for å legge til sitat</a:t>
            </a:r>
          </a:p>
        </p:txBody>
      </p:sp>
      <p:sp>
        <p:nvSpPr>
          <p:cNvPr id="4" name="Plassholder for dato 3"/>
          <p:cNvSpPr>
            <a:spLocks noGrp="1"/>
          </p:cNvSpPr>
          <p:nvPr>
            <p:ph type="dt" sz="half" idx="10"/>
          </p:nvPr>
        </p:nvSpPr>
        <p:spPr/>
        <p:txBody>
          <a:bodyPr/>
          <a:lstStyle>
            <a:lvl1pPr>
              <a:defRPr>
                <a:solidFill>
                  <a:schemeClr val="accent1"/>
                </a:solidFill>
              </a:defRPr>
            </a:lvl1pPr>
          </a:lstStyle>
          <a:p>
            <a:fld id="{44179B91-EA5C-43CC-8A19-3750929AABF3}" type="datetime1">
              <a:rPr lang="nb-NO" smtClean="0"/>
              <a:t>23.09.2019</a:t>
            </a:fld>
            <a:endParaRPr lang="nb-NO"/>
          </a:p>
        </p:txBody>
      </p:sp>
      <p:sp>
        <p:nvSpPr>
          <p:cNvPr id="5" name="Plassholder for bunntekst 4"/>
          <p:cNvSpPr>
            <a:spLocks noGrp="1"/>
          </p:cNvSpPr>
          <p:nvPr>
            <p:ph type="ftr" sz="quarter" idx="11"/>
          </p:nvPr>
        </p:nvSpPr>
        <p:spPr/>
        <p:txBody>
          <a:bodyPr/>
          <a:lstStyle>
            <a:lvl1pPr>
              <a:defRPr>
                <a:solidFill>
                  <a:schemeClr val="accent1"/>
                </a:solidFill>
              </a:defRPr>
            </a:lvl1pPr>
          </a:lstStyle>
          <a:p>
            <a:r>
              <a:rPr lang="nb-NO"/>
              <a:t>Endre bunntekst via menyen Sett inn -&gt; Topptekst/bunntekst</a:t>
            </a:r>
          </a:p>
        </p:txBody>
      </p:sp>
      <p:sp>
        <p:nvSpPr>
          <p:cNvPr id="6" name="Plassholder for lysbildenummer 5"/>
          <p:cNvSpPr>
            <a:spLocks noGrp="1"/>
          </p:cNvSpPr>
          <p:nvPr>
            <p:ph type="sldNum" sz="quarter" idx="12"/>
          </p:nvPr>
        </p:nvSpPr>
        <p:spPr/>
        <p:txBody>
          <a:bodyPr/>
          <a:lstStyle>
            <a:lvl1pPr>
              <a:defRPr>
                <a:solidFill>
                  <a:schemeClr val="accent1"/>
                </a:solidFill>
              </a:defRPr>
            </a:lvl1pPr>
          </a:lstStyle>
          <a:p>
            <a:fld id="{5751DFAA-887F-4071-8EAD-E8CA316FCF06}" type="slidenum">
              <a:rPr lang="nb-NO" smtClean="0"/>
              <a:pPr/>
              <a:t>‹#›</a:t>
            </a:fld>
            <a:endParaRPr lang="nb-NO"/>
          </a:p>
        </p:txBody>
      </p:sp>
      <p:sp>
        <p:nvSpPr>
          <p:cNvPr id="7" name="Plassholder for tekst 7">
            <a:extLst>
              <a:ext uri="{FF2B5EF4-FFF2-40B4-BE49-F238E27FC236}">
                <a16:creationId xmlns:a16="http://schemas.microsoft.com/office/drawing/2014/main" id="{A523B242-05F3-4E7B-8EDE-994BA2F083D7}"/>
              </a:ext>
            </a:extLst>
          </p:cNvPr>
          <p:cNvSpPr>
            <a:spLocks noGrp="1"/>
          </p:cNvSpPr>
          <p:nvPr>
            <p:ph type="body" sz="quarter" idx="13" hasCustomPrompt="1"/>
          </p:nvPr>
        </p:nvSpPr>
        <p:spPr>
          <a:xfrm>
            <a:off x="683315" y="5595673"/>
            <a:ext cx="10806491" cy="194797"/>
          </a:xfrm>
        </p:spPr>
        <p:txBody>
          <a:bodyPr>
            <a:normAutofit/>
          </a:bodyPr>
          <a:lstStyle>
            <a:lvl1pPr marL="0" indent="0">
              <a:buNone/>
              <a:defRPr sz="1265" cap="all" baseline="0">
                <a:solidFill>
                  <a:schemeClr val="accent1"/>
                </a:solidFill>
              </a:defRPr>
            </a:lvl1pPr>
          </a:lstStyle>
          <a:p>
            <a:pPr lvl="0"/>
            <a:r>
              <a:rPr lang="en-US" dirty="0" err="1"/>
              <a:t>Sitert</a:t>
            </a:r>
            <a:r>
              <a:rPr lang="en-US" dirty="0"/>
              <a:t> </a:t>
            </a:r>
            <a:r>
              <a:rPr lang="en-US" dirty="0" err="1"/>
              <a:t>Kilde</a:t>
            </a:r>
            <a:endParaRPr lang="en-US" dirty="0"/>
          </a:p>
        </p:txBody>
      </p:sp>
      <p:sp>
        <p:nvSpPr>
          <p:cNvPr id="11" name="Plassholder for tekst 10">
            <a:extLst>
              <a:ext uri="{FF2B5EF4-FFF2-40B4-BE49-F238E27FC236}">
                <a16:creationId xmlns:a16="http://schemas.microsoft.com/office/drawing/2014/main" id="{A4AE70EA-EB2B-4642-8AB7-DC90C3F6A3D9}"/>
              </a:ext>
            </a:extLst>
          </p:cNvPr>
          <p:cNvSpPr>
            <a:spLocks noGrp="1"/>
          </p:cNvSpPr>
          <p:nvPr>
            <p:ph type="body" idx="14" hasCustomPrompt="1"/>
          </p:nvPr>
        </p:nvSpPr>
        <p:spPr>
          <a:xfrm>
            <a:off x="683315" y="683635"/>
            <a:ext cx="705946" cy="419050"/>
          </a:xfrm>
          <a:blipFill>
            <a:blip r:embed="rId3"/>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US"/>
          </a:p>
        </p:txBody>
      </p:sp>
      <p:sp>
        <p:nvSpPr>
          <p:cNvPr id="12" name="Plassholder for tekst 11">
            <a:extLst>
              <a:ext uri="{FF2B5EF4-FFF2-40B4-BE49-F238E27FC236}">
                <a16:creationId xmlns:a16="http://schemas.microsoft.com/office/drawing/2014/main" id="{52CA5463-497B-4D4A-821F-C1642E29C5EC}"/>
              </a:ext>
            </a:extLst>
          </p:cNvPr>
          <p:cNvSpPr>
            <a:spLocks noGrp="1"/>
          </p:cNvSpPr>
          <p:nvPr>
            <p:ph type="body" sz="quarter" idx="15" hasCustomPrompt="1"/>
          </p:nvPr>
        </p:nvSpPr>
        <p:spPr>
          <a:xfrm>
            <a:off x="683316" y="6170432"/>
            <a:ext cx="1626139" cy="191842"/>
          </a:xfrm>
          <a:prstGeom prst="rect">
            <a:avLst/>
          </a:prstGeom>
          <a:blipFill>
            <a:blip r:embed="rId4"/>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US"/>
          </a:p>
        </p:txBody>
      </p:sp>
    </p:spTree>
    <p:extLst>
      <p:ext uri="{BB962C8B-B14F-4D97-AF65-F5344CB8AC3E}">
        <p14:creationId xmlns:p14="http://schemas.microsoft.com/office/powerpoint/2010/main" val="262973480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17FB71-D0DE-4FB4-A862-6D0E177B2F98}" type="datetimeFigureOut">
              <a:rPr lang="nb-NO" smtClean="0"/>
              <a:t>23.09.2019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00524A9-AB63-45D4-91B0-5E45BD65046D}" type="slidenum">
              <a:rPr lang="nb-NO" smtClean="0"/>
              <a:t>‹#›</a:t>
            </a:fld>
            <a:endParaRPr lang="nb-NO"/>
          </a:p>
        </p:txBody>
      </p:sp>
    </p:spTree>
    <p:extLst>
      <p:ext uri="{BB962C8B-B14F-4D97-AF65-F5344CB8AC3E}">
        <p14:creationId xmlns:p14="http://schemas.microsoft.com/office/powerpoint/2010/main" val="15673559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83315" y="2456019"/>
            <a:ext cx="5188127" cy="329157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301679" y="2456019"/>
            <a:ext cx="5188127" cy="329157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AAA493B-CEB1-4E5F-85D8-8A3DC184607B}" type="datetime1">
              <a:rPr lang="nb-NO" smtClean="0"/>
              <a:t>23.09.2019</a:t>
            </a:fld>
            <a:endParaRPr lang="nb-NO"/>
          </a:p>
        </p:txBody>
      </p:sp>
      <p:sp>
        <p:nvSpPr>
          <p:cNvPr id="6" name="Plassholder for bunntekst 5"/>
          <p:cNvSpPr>
            <a:spLocks noGrp="1"/>
          </p:cNvSpPr>
          <p:nvPr>
            <p:ph type="ftr" sz="quarter" idx="11"/>
          </p:nvPr>
        </p:nvSpPr>
        <p:spPr/>
        <p:txBody>
          <a:bodyPr/>
          <a:lstStyle/>
          <a:p>
            <a:r>
              <a:rPr lang="nb-NO"/>
              <a:t>Endre bunntekst via menyen Sett inn -&gt; Topptekst/bunntekst</a:t>
            </a:r>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8173911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683315" y="2456019"/>
            <a:ext cx="5188127" cy="324661"/>
          </a:xfrm>
        </p:spPr>
        <p:txBody>
          <a:bodyPr anchor="b">
            <a:normAutofit/>
          </a:bodyPr>
          <a:lstStyle>
            <a:lvl1pPr marL="0" indent="0">
              <a:spcAft>
                <a:spcPts val="0"/>
              </a:spcAft>
              <a:buNone/>
              <a:defRPr sz="2109" b="1"/>
            </a:lvl1pPr>
            <a:lvl2pPr marL="456982" indent="0">
              <a:buNone/>
              <a:defRPr sz="1999" b="1"/>
            </a:lvl2pPr>
            <a:lvl3pPr marL="913965" indent="0">
              <a:buNone/>
              <a:defRPr sz="1799" b="1"/>
            </a:lvl3pPr>
            <a:lvl4pPr marL="1370947" indent="0">
              <a:buNone/>
              <a:defRPr sz="1599" b="1"/>
            </a:lvl4pPr>
            <a:lvl5pPr marL="1827929" indent="0">
              <a:buNone/>
              <a:defRPr sz="1599" b="1"/>
            </a:lvl5pPr>
            <a:lvl6pPr marL="2284911" indent="0">
              <a:buNone/>
              <a:defRPr sz="1599" b="1"/>
            </a:lvl6pPr>
            <a:lvl7pPr marL="2741893" indent="0">
              <a:buNone/>
              <a:defRPr sz="1599" b="1"/>
            </a:lvl7pPr>
            <a:lvl8pPr marL="3198876" indent="0">
              <a:buNone/>
              <a:defRPr sz="1599" b="1"/>
            </a:lvl8pPr>
            <a:lvl9pPr marL="3655858" indent="0">
              <a:buNone/>
              <a:defRPr sz="1599" b="1"/>
            </a:lvl9pPr>
          </a:lstStyle>
          <a:p>
            <a:pPr lvl="0"/>
            <a:r>
              <a:rPr lang="nb-NO"/>
              <a:t>Rediger tekststiler i malen</a:t>
            </a:r>
          </a:p>
        </p:txBody>
      </p:sp>
      <p:sp>
        <p:nvSpPr>
          <p:cNvPr id="4" name="Plassholder for innhold 3"/>
          <p:cNvSpPr>
            <a:spLocks noGrp="1"/>
          </p:cNvSpPr>
          <p:nvPr>
            <p:ph sz="half" idx="2"/>
          </p:nvPr>
        </p:nvSpPr>
        <p:spPr>
          <a:xfrm>
            <a:off x="683315" y="2780680"/>
            <a:ext cx="5188127" cy="296691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6301679" y="2456019"/>
            <a:ext cx="5188127" cy="324661"/>
          </a:xfrm>
        </p:spPr>
        <p:txBody>
          <a:bodyPr anchor="b">
            <a:normAutofit/>
          </a:bodyPr>
          <a:lstStyle>
            <a:lvl1pPr marL="0" indent="0">
              <a:spcAft>
                <a:spcPts val="0"/>
              </a:spcAft>
              <a:buNone/>
              <a:defRPr sz="2109" b="1"/>
            </a:lvl1pPr>
            <a:lvl2pPr marL="456982" indent="0">
              <a:buNone/>
              <a:defRPr sz="1999" b="1"/>
            </a:lvl2pPr>
            <a:lvl3pPr marL="913965" indent="0">
              <a:buNone/>
              <a:defRPr sz="1799" b="1"/>
            </a:lvl3pPr>
            <a:lvl4pPr marL="1370947" indent="0">
              <a:buNone/>
              <a:defRPr sz="1599" b="1"/>
            </a:lvl4pPr>
            <a:lvl5pPr marL="1827929" indent="0">
              <a:buNone/>
              <a:defRPr sz="1599" b="1"/>
            </a:lvl5pPr>
            <a:lvl6pPr marL="2284911" indent="0">
              <a:buNone/>
              <a:defRPr sz="1599" b="1"/>
            </a:lvl6pPr>
            <a:lvl7pPr marL="2741893" indent="0">
              <a:buNone/>
              <a:defRPr sz="1599" b="1"/>
            </a:lvl7pPr>
            <a:lvl8pPr marL="3198876" indent="0">
              <a:buNone/>
              <a:defRPr sz="1599" b="1"/>
            </a:lvl8pPr>
            <a:lvl9pPr marL="3655858" indent="0">
              <a:buNone/>
              <a:defRPr sz="1599" b="1"/>
            </a:lvl9pPr>
          </a:lstStyle>
          <a:p>
            <a:pPr lvl="0"/>
            <a:r>
              <a:rPr lang="nb-NO"/>
              <a:t>Rediger tekststiler i malen</a:t>
            </a:r>
          </a:p>
        </p:txBody>
      </p:sp>
      <p:sp>
        <p:nvSpPr>
          <p:cNvPr id="6" name="Plassholder for innhold 5"/>
          <p:cNvSpPr>
            <a:spLocks noGrp="1"/>
          </p:cNvSpPr>
          <p:nvPr>
            <p:ph sz="quarter" idx="4"/>
          </p:nvPr>
        </p:nvSpPr>
        <p:spPr>
          <a:xfrm>
            <a:off x="6301679" y="2780680"/>
            <a:ext cx="5188127" cy="296691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EDF7BB8-76BB-46FF-8E89-66498D8B3DEF}" type="datetime1">
              <a:rPr lang="nb-NO" smtClean="0"/>
              <a:t>23.09.2019</a:t>
            </a:fld>
            <a:endParaRPr lang="nb-NO"/>
          </a:p>
        </p:txBody>
      </p:sp>
      <p:sp>
        <p:nvSpPr>
          <p:cNvPr id="8" name="Plassholder for bunntekst 7"/>
          <p:cNvSpPr>
            <a:spLocks noGrp="1"/>
          </p:cNvSpPr>
          <p:nvPr>
            <p:ph type="ftr" sz="quarter" idx="11"/>
          </p:nvPr>
        </p:nvSpPr>
        <p:spPr/>
        <p:txBody>
          <a:bodyPr/>
          <a:lstStyle/>
          <a:p>
            <a:r>
              <a:rPr lang="nb-NO"/>
              <a:t>Endre bunntekst via menyen Sett inn -&gt; Topptekst/bunntekst</a:t>
            </a:r>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a:extLst>
              <a:ext uri="{FF2B5EF4-FFF2-40B4-BE49-F238E27FC236}">
                <a16:creationId xmlns:a16="http://schemas.microsoft.com/office/drawing/2014/main" id="{2DA985E1-7DD2-458A-A77D-21904FB8115C}"/>
              </a:ext>
            </a:extLst>
          </p:cNvPr>
          <p:cNvSpPr>
            <a:spLocks noGrp="1"/>
          </p:cNvSpPr>
          <p:nvPr>
            <p:ph type="title"/>
          </p:nvPr>
        </p:nvSpPr>
        <p:spPr/>
        <p:txBody>
          <a:bodyPr/>
          <a:lstStyle/>
          <a:p>
            <a:r>
              <a:rPr lang="nb-NO"/>
              <a:t>Klikk for å redigere tittelstil</a:t>
            </a:r>
            <a:endParaRPr lang="en-US"/>
          </a:p>
        </p:txBody>
      </p:sp>
    </p:spTree>
    <p:extLst>
      <p:ext uri="{BB962C8B-B14F-4D97-AF65-F5344CB8AC3E}">
        <p14:creationId xmlns:p14="http://schemas.microsoft.com/office/powerpoint/2010/main" val="24014917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20927C89-5CB9-4541-A6F2-E5DEE7903501}" type="datetime1">
              <a:rPr lang="nb-NO" smtClean="0"/>
              <a:t>23.09.2019</a:t>
            </a:fld>
            <a:endParaRPr lang="nb-NO"/>
          </a:p>
        </p:txBody>
      </p:sp>
      <p:sp>
        <p:nvSpPr>
          <p:cNvPr id="4" name="Plassholder for bunntekst 3"/>
          <p:cNvSpPr>
            <a:spLocks noGrp="1"/>
          </p:cNvSpPr>
          <p:nvPr>
            <p:ph type="ftr" sz="quarter" idx="11"/>
          </p:nvPr>
        </p:nvSpPr>
        <p:spPr/>
        <p:txBody>
          <a:bodyPr/>
          <a:lstStyle/>
          <a:p>
            <a:r>
              <a:rPr lang="nb-NO"/>
              <a:t>Endre bunntekst via menyen Sett inn -&gt; Topptekst/bunntekst</a:t>
            </a:r>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34999068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850EAB0-AA2A-4FA9-81CE-54B4E0C8900C}" type="datetime1">
              <a:rPr lang="nb-NO" smtClean="0"/>
              <a:t>23.09.2019</a:t>
            </a:fld>
            <a:endParaRPr lang="nb-NO"/>
          </a:p>
        </p:txBody>
      </p:sp>
      <p:sp>
        <p:nvSpPr>
          <p:cNvPr id="3" name="Plassholder for bunntekst 2"/>
          <p:cNvSpPr>
            <a:spLocks noGrp="1"/>
          </p:cNvSpPr>
          <p:nvPr>
            <p:ph type="ftr" sz="quarter" idx="11"/>
          </p:nvPr>
        </p:nvSpPr>
        <p:spPr/>
        <p:txBody>
          <a:bodyPr/>
          <a:lstStyle/>
          <a:p>
            <a:r>
              <a:rPr lang="nb-NO"/>
              <a:t>Endre bunntekst via menyen Sett inn -&gt; Topptekst/bunntekst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7475938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p:cNvSpPr>
            <a:spLocks noGrp="1"/>
          </p:cNvSpPr>
          <p:nvPr>
            <p:ph type="dt" sz="half" idx="10"/>
          </p:nvPr>
        </p:nvSpPr>
        <p:spPr/>
        <p:txBody>
          <a:bodyPr/>
          <a:lstStyle/>
          <a:p>
            <a:fld id="{D917FB71-D0DE-4FB4-A862-6D0E177B2F98}" type="datetimeFigureOut">
              <a:rPr lang="nb-NO" smtClean="0"/>
              <a:t>23.09.2019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00524A9-AB63-45D4-91B0-5E45BD65046D}" type="slidenum">
              <a:rPr lang="nb-NO" smtClean="0"/>
              <a:t>‹#›</a:t>
            </a:fld>
            <a:endParaRPr lang="nb-NO"/>
          </a:p>
        </p:txBody>
      </p:sp>
    </p:spTree>
    <p:extLst>
      <p:ext uri="{BB962C8B-B14F-4D97-AF65-F5344CB8AC3E}">
        <p14:creationId xmlns:p14="http://schemas.microsoft.com/office/powerpoint/2010/main" val="36109139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p:cNvSpPr>
            <a:spLocks noGrp="1"/>
          </p:cNvSpPr>
          <p:nvPr>
            <p:ph type="dt" sz="half" idx="10"/>
          </p:nvPr>
        </p:nvSpPr>
        <p:spPr/>
        <p:txBody>
          <a:bodyPr/>
          <a:lstStyle/>
          <a:p>
            <a:fld id="{D917FB71-D0DE-4FB4-A862-6D0E177B2F98}" type="datetimeFigureOut">
              <a:rPr lang="nb-NO" smtClean="0"/>
              <a:t>23.09.2019</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F00524A9-AB63-45D4-91B0-5E45BD65046D}" type="slidenum">
              <a:rPr lang="nb-NO" smtClean="0"/>
              <a:t>‹#›</a:t>
            </a:fld>
            <a:endParaRPr lang="nb-NO"/>
          </a:p>
        </p:txBody>
      </p:sp>
    </p:spTree>
    <p:extLst>
      <p:ext uri="{BB962C8B-B14F-4D97-AF65-F5344CB8AC3E}">
        <p14:creationId xmlns:p14="http://schemas.microsoft.com/office/powerpoint/2010/main" val="39244152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Date Placeholder 2"/>
          <p:cNvSpPr>
            <a:spLocks noGrp="1"/>
          </p:cNvSpPr>
          <p:nvPr>
            <p:ph type="dt" sz="half" idx="10"/>
          </p:nvPr>
        </p:nvSpPr>
        <p:spPr/>
        <p:txBody>
          <a:bodyPr/>
          <a:lstStyle/>
          <a:p>
            <a:fld id="{D917FB71-D0DE-4FB4-A862-6D0E177B2F98}" type="datetimeFigureOut">
              <a:rPr lang="nb-NO" smtClean="0"/>
              <a:t>23.09.2019</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F00524A9-AB63-45D4-91B0-5E45BD65046D}" type="slidenum">
              <a:rPr lang="nb-NO" smtClean="0"/>
              <a:t>‹#›</a:t>
            </a:fld>
            <a:endParaRPr lang="nb-NO"/>
          </a:p>
        </p:txBody>
      </p:sp>
    </p:spTree>
    <p:extLst>
      <p:ext uri="{BB962C8B-B14F-4D97-AF65-F5344CB8AC3E}">
        <p14:creationId xmlns:p14="http://schemas.microsoft.com/office/powerpoint/2010/main" val="19156254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7FB71-D0DE-4FB4-A862-6D0E177B2F98}" type="datetimeFigureOut">
              <a:rPr lang="nb-NO" smtClean="0"/>
              <a:t>23.09.2019</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F00524A9-AB63-45D4-91B0-5E45BD65046D}" type="slidenum">
              <a:rPr lang="nb-NO" smtClean="0"/>
              <a:t>‹#›</a:t>
            </a:fld>
            <a:endParaRPr lang="nb-NO"/>
          </a:p>
        </p:txBody>
      </p:sp>
    </p:spTree>
    <p:extLst>
      <p:ext uri="{BB962C8B-B14F-4D97-AF65-F5344CB8AC3E}">
        <p14:creationId xmlns:p14="http://schemas.microsoft.com/office/powerpoint/2010/main" val="1062236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17FB71-D0DE-4FB4-A862-6D0E177B2F98}" type="datetimeFigureOut">
              <a:rPr lang="nb-NO" smtClean="0"/>
              <a:t>23.09.2019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00524A9-AB63-45D4-91B0-5E45BD65046D}" type="slidenum">
              <a:rPr lang="nb-NO" smtClean="0"/>
              <a:t>‹#›</a:t>
            </a:fld>
            <a:endParaRPr lang="nb-NO"/>
          </a:p>
        </p:txBody>
      </p:sp>
    </p:spTree>
    <p:extLst>
      <p:ext uri="{BB962C8B-B14F-4D97-AF65-F5344CB8AC3E}">
        <p14:creationId xmlns:p14="http://schemas.microsoft.com/office/powerpoint/2010/main" val="27398200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17FB71-D0DE-4FB4-A862-6D0E177B2F98}" type="datetimeFigureOut">
              <a:rPr lang="nb-NO" smtClean="0"/>
              <a:t>23.09.2019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00524A9-AB63-45D4-91B0-5E45BD65046D}" type="slidenum">
              <a:rPr lang="nb-NO" smtClean="0"/>
              <a:t>‹#›</a:t>
            </a:fld>
            <a:endParaRPr lang="nb-NO"/>
          </a:p>
        </p:txBody>
      </p:sp>
    </p:spTree>
    <p:extLst>
      <p:ext uri="{BB962C8B-B14F-4D97-AF65-F5344CB8AC3E}">
        <p14:creationId xmlns:p14="http://schemas.microsoft.com/office/powerpoint/2010/main" val="13334036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7FB71-D0DE-4FB4-A862-6D0E177B2F98}" type="datetimeFigureOut">
              <a:rPr lang="nb-NO" smtClean="0"/>
              <a:t>23.09.2019</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0524A9-AB63-45D4-91B0-5E45BD65046D}" type="slidenum">
              <a:rPr lang="nb-NO" smtClean="0"/>
              <a:t>‹#›</a:t>
            </a:fld>
            <a:endParaRPr lang="nb-NO"/>
          </a:p>
        </p:txBody>
      </p:sp>
    </p:spTree>
    <p:extLst>
      <p:ext uri="{BB962C8B-B14F-4D97-AF65-F5344CB8AC3E}">
        <p14:creationId xmlns:p14="http://schemas.microsoft.com/office/powerpoint/2010/main" val="3815225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83315" y="1669558"/>
            <a:ext cx="10806491" cy="467511"/>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683315" y="2456019"/>
            <a:ext cx="10806491" cy="3291572"/>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3419879" y="6122204"/>
            <a:ext cx="759238" cy="184666"/>
          </a:xfrm>
          <a:prstGeom prst="rect">
            <a:avLst/>
          </a:prstGeom>
        </p:spPr>
        <p:txBody>
          <a:bodyPr vert="horz" lIns="0" tIns="0" rIns="0" bIns="0" rtlCol="0" anchor="ctr">
            <a:normAutofit/>
          </a:bodyPr>
          <a:lstStyle>
            <a:lvl1pPr algn="l">
              <a:defRPr sz="773">
                <a:solidFill>
                  <a:schemeClr val="dk1"/>
                </a:solidFill>
              </a:defRPr>
            </a:lvl1pPr>
          </a:lstStyle>
          <a:p>
            <a:fld id="{C97EEEF2-39BD-418D-9AC6-2F051A6B4D0B}" type="datetime1">
              <a:rPr lang="nb-NO" smtClean="0"/>
              <a:t>23.09.2019</a:t>
            </a:fld>
            <a:endParaRPr lang="nb-NO"/>
          </a:p>
        </p:txBody>
      </p:sp>
      <p:sp>
        <p:nvSpPr>
          <p:cNvPr id="5" name="Plassholder for bunntekst 4"/>
          <p:cNvSpPr>
            <a:spLocks noGrp="1"/>
          </p:cNvSpPr>
          <p:nvPr>
            <p:ph type="ftr" sz="quarter" idx="3"/>
          </p:nvPr>
        </p:nvSpPr>
        <p:spPr>
          <a:xfrm>
            <a:off x="4365617" y="6122204"/>
            <a:ext cx="6326985" cy="184666"/>
          </a:xfrm>
          <a:prstGeom prst="rect">
            <a:avLst/>
          </a:prstGeom>
        </p:spPr>
        <p:txBody>
          <a:bodyPr vert="horz" lIns="0" tIns="0" rIns="0" bIns="0" rtlCol="0" anchor="ctr">
            <a:normAutofit/>
          </a:bodyPr>
          <a:lstStyle>
            <a:lvl1pPr algn="l">
              <a:defRPr sz="773" cap="all" baseline="0">
                <a:solidFill>
                  <a:schemeClr val="dk1"/>
                </a:solidFill>
              </a:defRPr>
            </a:lvl1pPr>
          </a:lstStyle>
          <a:p>
            <a:r>
              <a:rPr lang="nb-NO"/>
              <a:t>Endre bunntekst via menyen Sett inn -&gt; Topptekst/bunntekst</a:t>
            </a:r>
            <a:endParaRPr lang="nb-NO" dirty="0"/>
          </a:p>
        </p:txBody>
      </p:sp>
      <p:sp>
        <p:nvSpPr>
          <p:cNvPr id="6" name="Plassholder for lysbildenummer 5"/>
          <p:cNvSpPr>
            <a:spLocks noGrp="1"/>
          </p:cNvSpPr>
          <p:nvPr>
            <p:ph type="sldNum" sz="quarter" idx="4"/>
          </p:nvPr>
        </p:nvSpPr>
        <p:spPr>
          <a:xfrm>
            <a:off x="11180995" y="6122204"/>
            <a:ext cx="308811" cy="184666"/>
          </a:xfrm>
          <a:prstGeom prst="rect">
            <a:avLst/>
          </a:prstGeom>
        </p:spPr>
        <p:txBody>
          <a:bodyPr vert="horz" lIns="0" tIns="0" rIns="0" bIns="0" rtlCol="0" anchor="ctr">
            <a:normAutofit/>
          </a:bodyPr>
          <a:lstStyle>
            <a:lvl1pPr algn="r">
              <a:defRPr sz="773">
                <a:solidFill>
                  <a:schemeClr val="dk1"/>
                </a:solidFill>
              </a:defRPr>
            </a:lvl1pPr>
          </a:lstStyle>
          <a:p>
            <a:fld id="{5751DFAA-887F-4071-8EAD-E8CA316FCF06}" type="slidenum">
              <a:rPr lang="nb-NO" smtClean="0"/>
              <a:pPr/>
              <a:t>‹#›</a:t>
            </a:fld>
            <a:endParaRPr lang="nb-NO"/>
          </a:p>
        </p:txBody>
      </p:sp>
      <p:pic>
        <p:nvPicPr>
          <p:cNvPr id="8" name="Bilde 7">
            <a:extLst>
              <a:ext uri="{FF2B5EF4-FFF2-40B4-BE49-F238E27FC236}">
                <a16:creationId xmlns:a16="http://schemas.microsoft.com/office/drawing/2014/main" id="{6D4766B5-60EE-4C05-9784-0F52E6D4C5F8}"/>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83315" y="683635"/>
            <a:ext cx="704874" cy="416906"/>
          </a:xfrm>
          <a:prstGeom prst="rect">
            <a:avLst/>
          </a:prstGeom>
        </p:spPr>
      </p:pic>
      <p:pic>
        <p:nvPicPr>
          <p:cNvPr id="14" name="Bilde 13">
            <a:extLst>
              <a:ext uri="{FF2B5EF4-FFF2-40B4-BE49-F238E27FC236}">
                <a16:creationId xmlns:a16="http://schemas.microsoft.com/office/drawing/2014/main" id="{6A4233ED-D1B9-4B94-9BBA-8344A1EE6A0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83315" y="6170432"/>
            <a:ext cx="1626139" cy="191842"/>
          </a:xfrm>
          <a:prstGeom prst="rect">
            <a:avLst/>
          </a:prstGeom>
        </p:spPr>
      </p:pic>
    </p:spTree>
    <p:extLst>
      <p:ext uri="{BB962C8B-B14F-4D97-AF65-F5344CB8AC3E}">
        <p14:creationId xmlns:p14="http://schemas.microsoft.com/office/powerpoint/2010/main" val="1296866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hf sldNum="0" hdr="0" dt="0"/>
  <p:txStyles>
    <p:titleStyle>
      <a:lvl1pPr algn="l" defTabSz="913965" rtl="0" eaLnBrk="1" latinLnBrk="0" hangingPunct="1">
        <a:lnSpc>
          <a:spcPct val="90000"/>
        </a:lnSpc>
        <a:spcBef>
          <a:spcPct val="0"/>
        </a:spcBef>
        <a:buNone/>
        <a:defRPr sz="3374" b="1" kern="1200">
          <a:solidFill>
            <a:schemeClr val="tx1"/>
          </a:solidFill>
          <a:latin typeface="+mj-lt"/>
          <a:ea typeface="+mj-ea"/>
          <a:cs typeface="+mj-cs"/>
        </a:defRPr>
      </a:lvl1pPr>
    </p:titleStyle>
    <p:bodyStyle>
      <a:lvl1pPr marL="228491" indent="-228491" algn="l" defTabSz="913965" rtl="0" eaLnBrk="1" latinLnBrk="0" hangingPunct="1">
        <a:lnSpc>
          <a:spcPct val="100000"/>
        </a:lnSpc>
        <a:spcBef>
          <a:spcPts val="0"/>
        </a:spcBef>
        <a:spcAft>
          <a:spcPts val="703"/>
        </a:spcAft>
        <a:buClr>
          <a:schemeClr val="accent1"/>
        </a:buClr>
        <a:buFont typeface="Arial" panose="020B0604020202020204" pitchFamily="34" charset="0"/>
        <a:buChar char="•"/>
        <a:defRPr sz="2530" kern="1200">
          <a:solidFill>
            <a:schemeClr val="tx1"/>
          </a:solidFill>
          <a:latin typeface="+mn-lt"/>
          <a:ea typeface="+mn-ea"/>
          <a:cs typeface="+mn-cs"/>
        </a:defRPr>
      </a:lvl1pPr>
      <a:lvl2pPr marL="456982" indent="-228491" algn="l" defTabSz="913965" rtl="0" eaLnBrk="1" latinLnBrk="0" hangingPunct="1">
        <a:lnSpc>
          <a:spcPct val="100000"/>
        </a:lnSpc>
        <a:spcBef>
          <a:spcPts val="351"/>
        </a:spcBef>
        <a:buClr>
          <a:schemeClr val="accent1"/>
        </a:buClr>
        <a:buFont typeface="Arial" panose="020B0604020202020204" pitchFamily="34" charset="0"/>
        <a:buChar char="•"/>
        <a:defRPr sz="2249" kern="1200">
          <a:solidFill>
            <a:schemeClr val="tx1"/>
          </a:solidFill>
          <a:latin typeface="+mn-lt"/>
          <a:ea typeface="+mn-ea"/>
          <a:cs typeface="+mn-cs"/>
        </a:defRPr>
      </a:lvl2pPr>
      <a:lvl3pPr marL="685473" indent="-228491" algn="l" defTabSz="913965" rtl="0" eaLnBrk="1" latinLnBrk="0" hangingPunct="1">
        <a:lnSpc>
          <a:spcPct val="100000"/>
        </a:lnSpc>
        <a:spcBef>
          <a:spcPts val="351"/>
        </a:spcBef>
        <a:buClr>
          <a:schemeClr val="accent1"/>
        </a:buClr>
        <a:buFont typeface="Arial" panose="020B0604020202020204" pitchFamily="34" charset="0"/>
        <a:buChar char="•"/>
        <a:defRPr sz="1968" kern="1200">
          <a:solidFill>
            <a:schemeClr val="tx1"/>
          </a:solidFill>
          <a:latin typeface="+mn-lt"/>
          <a:ea typeface="+mn-ea"/>
          <a:cs typeface="+mn-cs"/>
        </a:defRPr>
      </a:lvl3pPr>
      <a:lvl4pPr marL="913964" indent="-228491" algn="l" defTabSz="913965" rtl="0" eaLnBrk="1" latinLnBrk="0" hangingPunct="1">
        <a:lnSpc>
          <a:spcPct val="100000"/>
        </a:lnSpc>
        <a:spcBef>
          <a:spcPts val="351"/>
        </a:spcBef>
        <a:buClr>
          <a:schemeClr val="accent1"/>
        </a:buClr>
        <a:buFont typeface="Arial" panose="020B0604020202020204" pitchFamily="34" charset="0"/>
        <a:buChar char="•"/>
        <a:defRPr sz="1687" kern="1200">
          <a:solidFill>
            <a:schemeClr val="tx1"/>
          </a:solidFill>
          <a:latin typeface="+mn-lt"/>
          <a:ea typeface="+mn-ea"/>
          <a:cs typeface="+mn-cs"/>
        </a:defRPr>
      </a:lvl4pPr>
      <a:lvl5pPr marL="1142455" indent="-228491" algn="l" defTabSz="913965" rtl="0" eaLnBrk="1" latinLnBrk="0" hangingPunct="1">
        <a:lnSpc>
          <a:spcPct val="100000"/>
        </a:lnSpc>
        <a:spcBef>
          <a:spcPts val="351"/>
        </a:spcBef>
        <a:buClr>
          <a:schemeClr val="accent1"/>
        </a:buClr>
        <a:buFont typeface="Arial" panose="020B0604020202020204" pitchFamily="34" charset="0"/>
        <a:buChar char="•"/>
        <a:defRPr sz="1406" kern="1200">
          <a:solidFill>
            <a:schemeClr val="tx1"/>
          </a:solidFill>
          <a:latin typeface="+mn-lt"/>
          <a:ea typeface="+mn-ea"/>
          <a:cs typeface="+mn-cs"/>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5" rtl="0" eaLnBrk="1" latinLnBrk="0" hangingPunct="1">
        <a:defRPr sz="1799" kern="1200">
          <a:solidFill>
            <a:schemeClr val="tx1"/>
          </a:solidFill>
          <a:latin typeface="+mn-lt"/>
          <a:ea typeface="+mn-ea"/>
          <a:cs typeface="+mn-cs"/>
        </a:defRPr>
      </a:lvl1pPr>
      <a:lvl2pPr marL="456982" algn="l" defTabSz="913965" rtl="0" eaLnBrk="1" latinLnBrk="0" hangingPunct="1">
        <a:defRPr sz="1799" kern="1200">
          <a:solidFill>
            <a:schemeClr val="tx1"/>
          </a:solidFill>
          <a:latin typeface="+mn-lt"/>
          <a:ea typeface="+mn-ea"/>
          <a:cs typeface="+mn-cs"/>
        </a:defRPr>
      </a:lvl2pPr>
      <a:lvl3pPr marL="913965" algn="l" defTabSz="913965" rtl="0" eaLnBrk="1" latinLnBrk="0" hangingPunct="1">
        <a:defRPr sz="1799" kern="1200">
          <a:solidFill>
            <a:schemeClr val="tx1"/>
          </a:solidFill>
          <a:latin typeface="+mn-lt"/>
          <a:ea typeface="+mn-ea"/>
          <a:cs typeface="+mn-cs"/>
        </a:defRPr>
      </a:lvl3pPr>
      <a:lvl4pPr marL="1370947" algn="l" defTabSz="913965" rtl="0" eaLnBrk="1" latinLnBrk="0" hangingPunct="1">
        <a:defRPr sz="1799" kern="1200">
          <a:solidFill>
            <a:schemeClr val="tx1"/>
          </a:solidFill>
          <a:latin typeface="+mn-lt"/>
          <a:ea typeface="+mn-ea"/>
          <a:cs typeface="+mn-cs"/>
        </a:defRPr>
      </a:lvl4pPr>
      <a:lvl5pPr marL="1827929" algn="l" defTabSz="913965" rtl="0" eaLnBrk="1" latinLnBrk="0" hangingPunct="1">
        <a:defRPr sz="1799" kern="1200">
          <a:solidFill>
            <a:schemeClr val="tx1"/>
          </a:solidFill>
          <a:latin typeface="+mn-lt"/>
          <a:ea typeface="+mn-ea"/>
          <a:cs typeface="+mn-cs"/>
        </a:defRPr>
      </a:lvl5pPr>
      <a:lvl6pPr marL="2284911" algn="l" defTabSz="913965" rtl="0" eaLnBrk="1" latinLnBrk="0" hangingPunct="1">
        <a:defRPr sz="1799" kern="1200">
          <a:solidFill>
            <a:schemeClr val="tx1"/>
          </a:solidFill>
          <a:latin typeface="+mn-lt"/>
          <a:ea typeface="+mn-ea"/>
          <a:cs typeface="+mn-cs"/>
        </a:defRPr>
      </a:lvl6pPr>
      <a:lvl7pPr marL="2741893" algn="l" defTabSz="913965" rtl="0" eaLnBrk="1" latinLnBrk="0" hangingPunct="1">
        <a:defRPr sz="1799" kern="1200">
          <a:solidFill>
            <a:schemeClr val="tx1"/>
          </a:solidFill>
          <a:latin typeface="+mn-lt"/>
          <a:ea typeface="+mn-ea"/>
          <a:cs typeface="+mn-cs"/>
        </a:defRPr>
      </a:lvl7pPr>
      <a:lvl8pPr marL="3198876" algn="l" defTabSz="913965" rtl="0" eaLnBrk="1" latinLnBrk="0" hangingPunct="1">
        <a:defRPr sz="1799" kern="1200">
          <a:solidFill>
            <a:schemeClr val="tx1"/>
          </a:solidFill>
          <a:latin typeface="+mn-lt"/>
          <a:ea typeface="+mn-ea"/>
          <a:cs typeface="+mn-cs"/>
        </a:defRPr>
      </a:lvl8pPr>
      <a:lvl9pPr marL="3655858" algn="l" defTabSz="913965"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lesesenteret.uis.no/boeker-hefter-og-materiell/boeker-og-hefter/lesing-i-skolebiblioteket-article80074-12686.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lesesenteret.uis.no/boeker-hefter-og-materiell/boeker-og-hefter/lesing-i-skolebiblioteket-article80074-12686.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fido.nrk.no/d216bfe185105759a23bd113c48c7d054e1d99875bb020c300e2b81345d6a04c/Sluttrapport%20Multiplisitetsprosjektet.pdf" TargetMode="External"/><Relationship Id="rId4" Type="http://schemas.openxmlformats.org/officeDocument/2006/relationships/hyperlink" Target="https://www.duo.uio.no/handle/10852/6546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7086600"/>
          </a:xfrm>
          <a:prstGeom prst="rect">
            <a:avLst/>
          </a:prstGeom>
        </p:spPr>
      </p:pic>
      <p:sp>
        <p:nvSpPr>
          <p:cNvPr id="2" name="TekstSylinder 1">
            <a:extLst>
              <a:ext uri="{FF2B5EF4-FFF2-40B4-BE49-F238E27FC236}">
                <a16:creationId xmlns:a16="http://schemas.microsoft.com/office/drawing/2014/main" id="{16B19F41-E792-4EB4-9245-27200C7CA6AC}"/>
              </a:ext>
            </a:extLst>
          </p:cNvPr>
          <p:cNvSpPr txBox="1"/>
          <p:nvPr/>
        </p:nvSpPr>
        <p:spPr>
          <a:xfrm>
            <a:off x="107916" y="1305342"/>
            <a:ext cx="3125938" cy="2123658"/>
          </a:xfrm>
          <a:prstGeom prst="rect">
            <a:avLst/>
          </a:prstGeom>
          <a:noFill/>
        </p:spPr>
        <p:txBody>
          <a:bodyPr wrap="square" rtlCol="0">
            <a:spAutoFit/>
          </a:bodyPr>
          <a:lstStyle/>
          <a:p>
            <a:r>
              <a:rPr lang="nb-NO" sz="2400" b="1" dirty="0">
                <a:solidFill>
                  <a:schemeClr val="bg1"/>
                </a:solidFill>
              </a:rPr>
              <a:t>Partnerskap mellom lærere og bibliotekarer</a:t>
            </a:r>
          </a:p>
          <a:p>
            <a:endParaRPr lang="nb-NO" sz="2400" b="1" dirty="0">
              <a:solidFill>
                <a:schemeClr val="bg1"/>
              </a:solidFill>
            </a:endParaRPr>
          </a:p>
          <a:p>
            <a:r>
              <a:rPr lang="nb-NO" sz="2000" b="1" dirty="0">
                <a:solidFill>
                  <a:schemeClr val="bg1"/>
                </a:solidFill>
              </a:rPr>
              <a:t>Av Thomas Eri</a:t>
            </a:r>
          </a:p>
          <a:p>
            <a:r>
              <a:rPr lang="nb-NO" sz="2000" b="1" dirty="0">
                <a:solidFill>
                  <a:schemeClr val="bg1"/>
                </a:solidFill>
              </a:rPr>
              <a:t>Førsteamanuensis</a:t>
            </a:r>
          </a:p>
          <a:p>
            <a:r>
              <a:rPr lang="nb-NO" sz="2000" b="1" dirty="0" err="1">
                <a:solidFill>
                  <a:schemeClr val="bg1"/>
                </a:solidFill>
              </a:rPr>
              <a:t>OsloMet</a:t>
            </a:r>
            <a:r>
              <a:rPr lang="nb-NO" sz="2000" b="1" dirty="0">
                <a:solidFill>
                  <a:schemeClr val="bg1"/>
                </a:solidFill>
              </a:rPr>
              <a:t>, 2019</a:t>
            </a:r>
          </a:p>
        </p:txBody>
      </p:sp>
    </p:spTree>
    <p:extLst>
      <p:ext uri="{BB962C8B-B14F-4D97-AF65-F5344CB8AC3E}">
        <p14:creationId xmlns:p14="http://schemas.microsoft.com/office/powerpoint/2010/main" val="6413457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222282" cy="1325563"/>
          </a:xfrm>
        </p:spPr>
        <p:txBody>
          <a:bodyPr>
            <a:normAutofit/>
          </a:bodyPr>
          <a:lstStyle/>
          <a:p>
            <a:r>
              <a:rPr lang="nb-NO" sz="3200" dirty="0"/>
              <a:t>Systemiske motsetninger påvirker partnerskap mellom bibliotek og skole</a:t>
            </a:r>
          </a:p>
        </p:txBody>
      </p:sp>
      <p:sp>
        <p:nvSpPr>
          <p:cNvPr id="6" name="Plassholder for innhold 2"/>
          <p:cNvSpPr txBox="1">
            <a:spLocks/>
          </p:cNvSpPr>
          <p:nvPr/>
        </p:nvSpPr>
        <p:spPr>
          <a:xfrm>
            <a:off x="838200" y="1991638"/>
            <a:ext cx="10515600" cy="44829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t>Grunnleggende ferdigheter </a:t>
            </a:r>
            <a:r>
              <a:rPr lang="nb-NO" sz="2400" dirty="0" err="1">
                <a:solidFill>
                  <a:srgbClr val="FF0000"/>
                </a:solidFill>
              </a:rPr>
              <a:t>vs</a:t>
            </a:r>
            <a:r>
              <a:rPr lang="nb-NO" sz="2400" dirty="0"/>
              <a:t> Danning</a:t>
            </a:r>
            <a:br>
              <a:rPr lang="nb-NO" sz="2400" dirty="0"/>
            </a:br>
            <a:endParaRPr lang="nb-NO" sz="2400" dirty="0"/>
          </a:p>
          <a:p>
            <a:r>
              <a:rPr lang="nb-NO" sz="2400" dirty="0"/>
              <a:t>Skolens behov for kontroll av elevenes leseutvikling </a:t>
            </a:r>
            <a:r>
              <a:rPr lang="nb-NO" sz="2400" dirty="0" err="1">
                <a:solidFill>
                  <a:srgbClr val="FF0000"/>
                </a:solidFill>
              </a:rPr>
              <a:t>vs</a:t>
            </a:r>
            <a:r>
              <a:rPr lang="nb-NO" sz="2400" dirty="0"/>
              <a:t> lesing som en frivilling og lystbetont sosial praksis i biblioteket</a:t>
            </a:r>
            <a:br>
              <a:rPr lang="nb-NO" sz="2400" dirty="0"/>
            </a:br>
            <a:endParaRPr lang="nb-NO" sz="2400" dirty="0"/>
          </a:p>
          <a:p>
            <a:r>
              <a:rPr lang="nb-NO" sz="2400" dirty="0"/>
              <a:t>Bibliotekarenes «frie» demokratiske utdanningsmandat </a:t>
            </a:r>
            <a:r>
              <a:rPr lang="nb-NO" sz="2400" dirty="0" err="1">
                <a:solidFill>
                  <a:srgbClr val="FF0000"/>
                </a:solidFill>
              </a:rPr>
              <a:t>vs</a:t>
            </a:r>
            <a:r>
              <a:rPr lang="nb-NO" sz="2400" dirty="0"/>
              <a:t> press på lærerne om å øke elevenes prestasjoner på standardiserte tester</a:t>
            </a:r>
            <a:br>
              <a:rPr lang="nb-NO" sz="2400" dirty="0"/>
            </a:br>
            <a:endParaRPr lang="nb-NO" sz="2400" dirty="0"/>
          </a:p>
          <a:p>
            <a:r>
              <a:rPr lang="nb-NO" sz="2400" dirty="0"/>
              <a:t>At leseengasjement og lystlesing er forutsetninger for lese- og skriveferdigheter er en vedtatt sannhet i dag. Hvorfor satses det da ikke mer på partnerskap mellom lærere og bibliotekarer?</a:t>
            </a:r>
          </a:p>
          <a:p>
            <a:endParaRPr lang="nb-NO" sz="2400" dirty="0"/>
          </a:p>
        </p:txBody>
      </p:sp>
    </p:spTree>
    <p:extLst>
      <p:ext uri="{BB962C8B-B14F-4D97-AF65-F5344CB8AC3E}">
        <p14:creationId xmlns:p14="http://schemas.microsoft.com/office/powerpoint/2010/main" val="30277071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84881" y="232017"/>
            <a:ext cx="10707534" cy="1325563"/>
          </a:xfrm>
        </p:spPr>
        <p:txBody>
          <a:bodyPr>
            <a:normAutofit/>
          </a:bodyPr>
          <a:lstStyle/>
          <a:p>
            <a:r>
              <a:rPr lang="nb-NO" sz="3200" dirty="0"/>
              <a:t>Et historisk perspektiv på fraværet av bibliotekene i leseopplæringa</a:t>
            </a:r>
          </a:p>
        </p:txBody>
      </p:sp>
      <p:sp>
        <p:nvSpPr>
          <p:cNvPr id="3" name="Plassholder for innhold 2"/>
          <p:cNvSpPr>
            <a:spLocks noGrp="1"/>
          </p:cNvSpPr>
          <p:nvPr>
            <p:ph idx="1"/>
          </p:nvPr>
        </p:nvSpPr>
        <p:spPr>
          <a:xfrm>
            <a:off x="838201" y="1906292"/>
            <a:ext cx="10468232" cy="4406825"/>
          </a:xfrm>
        </p:spPr>
        <p:txBody>
          <a:bodyPr>
            <a:normAutofit/>
          </a:bodyPr>
          <a:lstStyle/>
          <a:p>
            <a:r>
              <a:rPr lang="nb-NO" dirty="0"/>
              <a:t>Vi trenger kulturhistoriske systemanalyser for å forstå den lave statusen partnerskap mellom lærere og bibliotekarer har</a:t>
            </a:r>
          </a:p>
          <a:p>
            <a:r>
              <a:rPr lang="nb-NO" dirty="0"/>
              <a:t>To mulige forklaringer på fraværet av bibliotek i det amerikanske utdanningssystemet (Sensenig, 2011)</a:t>
            </a:r>
            <a:br>
              <a:rPr lang="nb-NO" dirty="0"/>
            </a:br>
            <a:endParaRPr lang="nb-NO" dirty="0"/>
          </a:p>
          <a:p>
            <a:pPr marL="914400" lvl="1" indent="-457200">
              <a:buFont typeface="+mj-lt"/>
              <a:buAutoNum type="arabicPeriod"/>
            </a:pPr>
            <a:r>
              <a:rPr lang="nb-NO" dirty="0"/>
              <a:t>Bibliotekene har beveget seg mer mot å støtte «adult </a:t>
            </a:r>
            <a:r>
              <a:rPr lang="nb-NO" dirty="0" err="1"/>
              <a:t>literacy</a:t>
            </a:r>
            <a:r>
              <a:rPr lang="nb-NO" dirty="0"/>
              <a:t>» og utvikle seg som demokratisk møteplass. Dette har gått på bekostning av bibliotekenes utdanningsmandat</a:t>
            </a:r>
            <a:br>
              <a:rPr lang="nb-NO" dirty="0"/>
            </a:br>
            <a:endParaRPr lang="nb-NO" dirty="0"/>
          </a:p>
          <a:p>
            <a:pPr marL="914400" lvl="1" indent="-457200">
              <a:buFont typeface="+mj-lt"/>
              <a:buAutoNum type="arabicPeriod"/>
            </a:pPr>
            <a:r>
              <a:rPr lang="nb-NO" dirty="0"/>
              <a:t>Bibliotekenes rolle ble svekket som en konsekvens av kognitive læringsmodellers dominans i skolen</a:t>
            </a:r>
          </a:p>
        </p:txBody>
      </p:sp>
    </p:spTree>
    <p:extLst>
      <p:ext uri="{BB962C8B-B14F-4D97-AF65-F5344CB8AC3E}">
        <p14:creationId xmlns:p14="http://schemas.microsoft.com/office/powerpoint/2010/main" val="10633159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7418" y="2345171"/>
            <a:ext cx="3744191" cy="3711925"/>
          </a:xfrm>
        </p:spPr>
        <p:txBody>
          <a:bodyPr/>
          <a:lstStyle/>
          <a:p>
            <a:r>
              <a:rPr lang="nb-NO" dirty="0"/>
              <a:t>Partnerskap mellom lærere og bibliotekarer og bruk av bibliotek inn i lovverket</a:t>
            </a:r>
          </a:p>
          <a:p>
            <a:endParaRPr lang="nb-NO" dirty="0"/>
          </a:p>
          <a:p>
            <a:r>
              <a:rPr lang="nb-NO" dirty="0"/>
              <a:t>Langsiktig perspektiv – avsatte midler over tid</a:t>
            </a:r>
          </a:p>
          <a:p>
            <a:endParaRPr lang="nb-NO" dirty="0"/>
          </a:p>
        </p:txBody>
      </p:sp>
      <p:sp>
        <p:nvSpPr>
          <p:cNvPr id="4" name="Title 1"/>
          <p:cNvSpPr txBox="1">
            <a:spLocks/>
          </p:cNvSpPr>
          <p:nvPr/>
        </p:nvSpPr>
        <p:spPr>
          <a:xfrm>
            <a:off x="720436" y="351271"/>
            <a:ext cx="923405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3600" dirty="0">
                <a:solidFill>
                  <a:srgbClr val="009AD0"/>
                </a:solidFill>
              </a:rPr>
              <a:t>Forutsetninger for utvikling av partnerskap mellom lærere og bibliotekarer</a:t>
            </a:r>
          </a:p>
        </p:txBody>
      </p:sp>
      <p:pic>
        <p:nvPicPr>
          <p:cNvPr id="2" name="Picture 1"/>
          <p:cNvPicPr>
            <a:picLocks noChangeAspect="1"/>
          </p:cNvPicPr>
          <p:nvPr/>
        </p:nvPicPr>
        <p:blipFill>
          <a:blip r:embed="rId3"/>
          <a:stretch>
            <a:fillRect/>
          </a:stretch>
        </p:blipFill>
        <p:spPr>
          <a:xfrm>
            <a:off x="4924503" y="2345171"/>
            <a:ext cx="6752945" cy="3823855"/>
          </a:xfrm>
          <a:prstGeom prst="rect">
            <a:avLst/>
          </a:prstGeom>
        </p:spPr>
      </p:pic>
      <p:sp>
        <p:nvSpPr>
          <p:cNvPr id="5" name="TextBox 4"/>
          <p:cNvSpPr txBox="1"/>
          <p:nvPr/>
        </p:nvSpPr>
        <p:spPr>
          <a:xfrm>
            <a:off x="4716111" y="6057096"/>
            <a:ext cx="7169727" cy="369332"/>
          </a:xfrm>
          <a:prstGeom prst="rect">
            <a:avLst/>
          </a:prstGeom>
          <a:solidFill>
            <a:schemeClr val="bg1"/>
          </a:solidFill>
        </p:spPr>
        <p:txBody>
          <a:bodyPr wrap="square" rtlCol="0">
            <a:spAutoFit/>
          </a:bodyPr>
          <a:lstStyle/>
          <a:p>
            <a:endParaRPr lang="nb-NO" dirty="0">
              <a:solidFill>
                <a:schemeClr val="bg1"/>
              </a:solidFill>
            </a:endParaRPr>
          </a:p>
        </p:txBody>
      </p:sp>
    </p:spTree>
    <p:extLst>
      <p:ext uri="{BB962C8B-B14F-4D97-AF65-F5344CB8AC3E}">
        <p14:creationId xmlns:p14="http://schemas.microsoft.com/office/powerpoint/2010/main" val="28658036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436" y="1789669"/>
            <a:ext cx="3744191" cy="4351338"/>
          </a:xfrm>
        </p:spPr>
        <p:txBody>
          <a:bodyPr>
            <a:normAutofit/>
          </a:bodyPr>
          <a:lstStyle/>
          <a:p>
            <a:pPr marL="0" indent="0">
              <a:buNone/>
            </a:pPr>
            <a:r>
              <a:rPr lang="nb-NO" dirty="0"/>
              <a:t>Skolebibliotek og folkebibliotek integrert i skolens planer</a:t>
            </a:r>
          </a:p>
          <a:p>
            <a:pPr marL="0" indent="0">
              <a:buNone/>
            </a:pPr>
            <a:endParaRPr lang="nb-NO" dirty="0"/>
          </a:p>
          <a:p>
            <a:pPr marL="0" indent="0">
              <a:buNone/>
            </a:pPr>
            <a:endParaRPr lang="nb-NO" sz="1300" dirty="0"/>
          </a:p>
          <a:p>
            <a:pPr marL="0" indent="0">
              <a:buNone/>
            </a:pPr>
            <a:endParaRPr lang="nb-NO" sz="1300" dirty="0"/>
          </a:p>
          <a:p>
            <a:pPr marL="0" indent="0">
              <a:buNone/>
            </a:pPr>
            <a:endParaRPr lang="nb-NO" sz="1300" dirty="0"/>
          </a:p>
          <a:p>
            <a:pPr marL="0" indent="0">
              <a:buNone/>
            </a:pPr>
            <a:endParaRPr lang="nb-NO" sz="1300" dirty="0"/>
          </a:p>
          <a:p>
            <a:pPr marL="0" indent="0">
              <a:buNone/>
            </a:pPr>
            <a:r>
              <a:rPr lang="nb-NO" sz="1300" b="1" dirty="0"/>
              <a:t>Kilde</a:t>
            </a:r>
            <a:r>
              <a:rPr lang="nb-NO" sz="1300" dirty="0"/>
              <a:t>: </a:t>
            </a:r>
            <a:r>
              <a:rPr lang="nn-NO" sz="1300" dirty="0"/>
              <a:t>Eri, T. (2010). Skolebibliotek - samarbeid, planlegging og forankring. I Lesing i skolebiblioteket. ISBN: 978-82-7649-067-1. </a:t>
            </a:r>
            <a:r>
              <a:rPr lang="nb-NO" sz="1300" dirty="0">
                <a:hlinkClick r:id="rId3"/>
              </a:rPr>
              <a:t>https://lesesenteret.uis.no/boeker-hefter-og-materiell/boeker-og-hefter/lesing-i-skolebiblioteket-article80074-12686.html</a:t>
            </a:r>
            <a:endParaRPr lang="nb-NO" sz="1300" dirty="0"/>
          </a:p>
          <a:p>
            <a:pPr marL="0" indent="0">
              <a:buNone/>
            </a:pPr>
            <a:endParaRPr lang="nb-NO" dirty="0"/>
          </a:p>
          <a:p>
            <a:endParaRPr lang="nb-NO" dirty="0"/>
          </a:p>
        </p:txBody>
      </p:sp>
      <p:sp>
        <p:nvSpPr>
          <p:cNvPr id="4" name="Title 1"/>
          <p:cNvSpPr txBox="1">
            <a:spLocks/>
          </p:cNvSpPr>
          <p:nvPr/>
        </p:nvSpPr>
        <p:spPr>
          <a:xfrm>
            <a:off x="720436" y="351271"/>
            <a:ext cx="923405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3600" dirty="0">
                <a:solidFill>
                  <a:srgbClr val="009AD0"/>
                </a:solidFill>
              </a:rPr>
              <a:t>Forutsetninger for utvikling av partnerskap mellom lærere og bibliotekarer</a:t>
            </a:r>
          </a:p>
        </p:txBody>
      </p:sp>
      <p:pic>
        <p:nvPicPr>
          <p:cNvPr id="2" name="Picture 1"/>
          <p:cNvPicPr>
            <a:picLocks noChangeAspect="1"/>
          </p:cNvPicPr>
          <p:nvPr/>
        </p:nvPicPr>
        <p:blipFill>
          <a:blip r:embed="rId4"/>
          <a:stretch>
            <a:fillRect/>
          </a:stretch>
        </p:blipFill>
        <p:spPr>
          <a:xfrm>
            <a:off x="4672819" y="1789669"/>
            <a:ext cx="7045035" cy="4619560"/>
          </a:xfrm>
          <a:prstGeom prst="rect">
            <a:avLst/>
          </a:prstGeom>
        </p:spPr>
      </p:pic>
    </p:spTree>
    <p:extLst>
      <p:ext uri="{BB962C8B-B14F-4D97-AF65-F5344CB8AC3E}">
        <p14:creationId xmlns:p14="http://schemas.microsoft.com/office/powerpoint/2010/main" val="9795780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809" y="2002271"/>
            <a:ext cx="4242955" cy="4351338"/>
          </a:xfrm>
        </p:spPr>
        <p:txBody>
          <a:bodyPr>
            <a:normAutofit/>
          </a:bodyPr>
          <a:lstStyle/>
          <a:p>
            <a:pPr marL="0" indent="0">
              <a:buNone/>
            </a:pPr>
            <a:r>
              <a:rPr lang="nb-NO" dirty="0"/>
              <a:t>Skole/folke-bibliotekar involvert i planlegging, evaluering, og eventuelt undervisning</a:t>
            </a:r>
          </a:p>
        </p:txBody>
      </p:sp>
      <p:sp>
        <p:nvSpPr>
          <p:cNvPr id="4" name="Title 1"/>
          <p:cNvSpPr txBox="1">
            <a:spLocks/>
          </p:cNvSpPr>
          <p:nvPr/>
        </p:nvSpPr>
        <p:spPr>
          <a:xfrm>
            <a:off x="720436" y="351271"/>
            <a:ext cx="923405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3600" dirty="0">
                <a:solidFill>
                  <a:srgbClr val="009AD0"/>
                </a:solidFill>
              </a:rPr>
              <a:t>Forutsetninger for utvikling av partnerskap mellom lærere og bibliotekarer</a:t>
            </a:r>
          </a:p>
        </p:txBody>
      </p:sp>
      <p:sp>
        <p:nvSpPr>
          <p:cNvPr id="6" name="TextBox 5"/>
          <p:cNvSpPr txBox="1"/>
          <p:nvPr/>
        </p:nvSpPr>
        <p:spPr>
          <a:xfrm>
            <a:off x="5627351" y="5092483"/>
            <a:ext cx="1423555" cy="1163782"/>
          </a:xfrm>
          <a:prstGeom prst="rect">
            <a:avLst/>
          </a:prstGeom>
          <a:solidFill>
            <a:schemeClr val="bg1"/>
          </a:solidFill>
        </p:spPr>
        <p:txBody>
          <a:bodyPr wrap="square" rtlCol="0">
            <a:spAutoFit/>
          </a:bodyPr>
          <a:lstStyle/>
          <a:p>
            <a:endParaRPr lang="nb-NO" dirty="0"/>
          </a:p>
        </p:txBody>
      </p:sp>
      <p:sp>
        <p:nvSpPr>
          <p:cNvPr id="7" name="TextBox 6"/>
          <p:cNvSpPr txBox="1"/>
          <p:nvPr/>
        </p:nvSpPr>
        <p:spPr>
          <a:xfrm>
            <a:off x="10454603" y="5189827"/>
            <a:ext cx="1423555" cy="1163782"/>
          </a:xfrm>
          <a:prstGeom prst="rect">
            <a:avLst/>
          </a:prstGeom>
          <a:solidFill>
            <a:schemeClr val="bg1"/>
          </a:solidFill>
        </p:spPr>
        <p:txBody>
          <a:bodyPr wrap="square" rtlCol="0">
            <a:spAutoFit/>
          </a:bodyPr>
          <a:lstStyle/>
          <a:p>
            <a:endParaRPr lang="nb-NO" dirty="0"/>
          </a:p>
        </p:txBody>
      </p:sp>
      <p:sp>
        <p:nvSpPr>
          <p:cNvPr id="8" name="TextBox 7"/>
          <p:cNvSpPr txBox="1"/>
          <p:nvPr/>
        </p:nvSpPr>
        <p:spPr>
          <a:xfrm>
            <a:off x="10517331" y="1770855"/>
            <a:ext cx="1423555" cy="1163782"/>
          </a:xfrm>
          <a:prstGeom prst="rect">
            <a:avLst/>
          </a:prstGeom>
          <a:solidFill>
            <a:schemeClr val="bg1"/>
          </a:solidFill>
        </p:spPr>
        <p:txBody>
          <a:bodyPr wrap="square" rtlCol="0">
            <a:spAutoFit/>
          </a:bodyPr>
          <a:lstStyle/>
          <a:p>
            <a:endParaRPr lang="nb-NO" dirty="0"/>
          </a:p>
        </p:txBody>
      </p:sp>
      <p:sp>
        <p:nvSpPr>
          <p:cNvPr id="9" name="TextBox 8"/>
          <p:cNvSpPr txBox="1"/>
          <p:nvPr/>
        </p:nvSpPr>
        <p:spPr>
          <a:xfrm>
            <a:off x="5377970" y="1638985"/>
            <a:ext cx="1423555" cy="1163782"/>
          </a:xfrm>
          <a:prstGeom prst="rect">
            <a:avLst/>
          </a:prstGeom>
          <a:solidFill>
            <a:schemeClr val="bg1"/>
          </a:solidFill>
        </p:spPr>
        <p:txBody>
          <a:bodyPr wrap="square" rtlCol="0">
            <a:spAutoFit/>
          </a:bodyPr>
          <a:lstStyle/>
          <a:p>
            <a:endParaRPr lang="nb-NO" dirty="0"/>
          </a:p>
        </p:txBody>
      </p:sp>
      <p:pic>
        <p:nvPicPr>
          <p:cNvPr id="11" name="Picture 10"/>
          <p:cNvPicPr>
            <a:picLocks noChangeAspect="1"/>
          </p:cNvPicPr>
          <p:nvPr/>
        </p:nvPicPr>
        <p:blipFill>
          <a:blip r:embed="rId3"/>
          <a:stretch>
            <a:fillRect/>
          </a:stretch>
        </p:blipFill>
        <p:spPr>
          <a:xfrm>
            <a:off x="5868245" y="2002271"/>
            <a:ext cx="5361380" cy="3572937"/>
          </a:xfrm>
          <a:prstGeom prst="rect">
            <a:avLst/>
          </a:prstGeom>
        </p:spPr>
      </p:pic>
    </p:spTree>
    <p:extLst>
      <p:ext uri="{BB962C8B-B14F-4D97-AF65-F5344CB8AC3E}">
        <p14:creationId xmlns:p14="http://schemas.microsoft.com/office/powerpoint/2010/main" val="30040720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7418" y="2345171"/>
            <a:ext cx="3744191" cy="3761161"/>
          </a:xfrm>
        </p:spPr>
        <p:txBody>
          <a:bodyPr/>
          <a:lstStyle/>
          <a:p>
            <a:pPr marL="0" indent="0">
              <a:buNone/>
            </a:pPr>
            <a:r>
              <a:rPr lang="nb-NO" dirty="0"/>
              <a:t>Fast møtetid der lærere og bibliotekarer søker å utvikle felles forståelse for undervisning og aktiviteter i biblioteket</a:t>
            </a:r>
          </a:p>
        </p:txBody>
      </p:sp>
      <p:sp>
        <p:nvSpPr>
          <p:cNvPr id="4" name="Title 1"/>
          <p:cNvSpPr txBox="1">
            <a:spLocks/>
          </p:cNvSpPr>
          <p:nvPr/>
        </p:nvSpPr>
        <p:spPr>
          <a:xfrm>
            <a:off x="720436" y="351271"/>
            <a:ext cx="923405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3600" dirty="0">
                <a:solidFill>
                  <a:srgbClr val="009AD0"/>
                </a:solidFill>
              </a:rPr>
              <a:t>Forutsetninger for utvikling av partnerskap mellom lærere og bibliotekarer</a:t>
            </a:r>
          </a:p>
        </p:txBody>
      </p:sp>
      <p:pic>
        <p:nvPicPr>
          <p:cNvPr id="5" name="Bilde 4">
            <a:extLst>
              <a:ext uri="{FF2B5EF4-FFF2-40B4-BE49-F238E27FC236}">
                <a16:creationId xmlns:a16="http://schemas.microsoft.com/office/drawing/2014/main" id="{91A1B20E-868F-49A0-9850-D9829CA4CA19}"/>
              </a:ext>
            </a:extLst>
          </p:cNvPr>
          <p:cNvPicPr>
            <a:picLocks noChangeAspect="1"/>
          </p:cNvPicPr>
          <p:nvPr/>
        </p:nvPicPr>
        <p:blipFill>
          <a:blip r:embed="rId3"/>
          <a:stretch>
            <a:fillRect/>
          </a:stretch>
        </p:blipFill>
        <p:spPr>
          <a:xfrm>
            <a:off x="4794108" y="1774944"/>
            <a:ext cx="6302461" cy="4731785"/>
          </a:xfrm>
          <a:prstGeom prst="rect">
            <a:avLst/>
          </a:prstGeom>
        </p:spPr>
      </p:pic>
    </p:spTree>
    <p:extLst>
      <p:ext uri="{BB962C8B-B14F-4D97-AF65-F5344CB8AC3E}">
        <p14:creationId xmlns:p14="http://schemas.microsoft.com/office/powerpoint/2010/main" val="20619115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7418" y="2345171"/>
            <a:ext cx="3744191" cy="4351338"/>
          </a:xfrm>
        </p:spPr>
        <p:txBody>
          <a:bodyPr/>
          <a:lstStyle/>
          <a:p>
            <a:pPr marL="0" indent="0">
              <a:buNone/>
            </a:pPr>
            <a:r>
              <a:rPr lang="nb-NO" dirty="0"/>
              <a:t>Bruk av skolebiblioteket som et «annerledes» rom, ikke ensidig som en leverandør av ressurser til aktiviteter i klasserommet </a:t>
            </a:r>
          </a:p>
          <a:p>
            <a:pPr marL="0" indent="0">
              <a:buNone/>
            </a:pPr>
            <a:endParaRPr lang="nb-NO" dirty="0"/>
          </a:p>
        </p:txBody>
      </p:sp>
      <p:sp>
        <p:nvSpPr>
          <p:cNvPr id="4" name="Title 1"/>
          <p:cNvSpPr txBox="1">
            <a:spLocks/>
          </p:cNvSpPr>
          <p:nvPr/>
        </p:nvSpPr>
        <p:spPr>
          <a:xfrm>
            <a:off x="720436" y="351271"/>
            <a:ext cx="923405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3600" dirty="0">
                <a:solidFill>
                  <a:srgbClr val="009AD0"/>
                </a:solidFill>
              </a:rPr>
              <a:t>Forutsetninger for utvikling av partnerskap mellom lærere og bibliotekarer</a:t>
            </a:r>
          </a:p>
        </p:txBody>
      </p:sp>
      <p:pic>
        <p:nvPicPr>
          <p:cNvPr id="2" name="Picture 1"/>
          <p:cNvPicPr>
            <a:picLocks noChangeAspect="1"/>
          </p:cNvPicPr>
          <p:nvPr/>
        </p:nvPicPr>
        <p:blipFill>
          <a:blip r:embed="rId3"/>
          <a:stretch>
            <a:fillRect/>
          </a:stretch>
        </p:blipFill>
        <p:spPr>
          <a:xfrm>
            <a:off x="4657725" y="2345171"/>
            <a:ext cx="6315075" cy="3946922"/>
          </a:xfrm>
          <a:prstGeom prst="rect">
            <a:avLst/>
          </a:prstGeom>
        </p:spPr>
      </p:pic>
    </p:spTree>
    <p:extLst>
      <p:ext uri="{BB962C8B-B14F-4D97-AF65-F5344CB8AC3E}">
        <p14:creationId xmlns:p14="http://schemas.microsoft.com/office/powerpoint/2010/main" val="33585083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52659"/>
            <a:ext cx="12192000" cy="7610659"/>
          </a:xfrm>
          <a:prstGeom prst="rect">
            <a:avLst/>
          </a:prstGeom>
        </p:spPr>
      </p:pic>
    </p:spTree>
    <p:extLst>
      <p:ext uri="{BB962C8B-B14F-4D97-AF65-F5344CB8AC3E}">
        <p14:creationId xmlns:p14="http://schemas.microsoft.com/office/powerpoint/2010/main" val="10789181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Visjoner for et nasjonalt løft</a:t>
            </a:r>
          </a:p>
        </p:txBody>
      </p:sp>
      <p:sp>
        <p:nvSpPr>
          <p:cNvPr id="3" name="Content Placeholder 2"/>
          <p:cNvSpPr>
            <a:spLocks noGrp="1"/>
          </p:cNvSpPr>
          <p:nvPr>
            <p:ph idx="1"/>
          </p:nvPr>
        </p:nvSpPr>
        <p:spPr>
          <a:xfrm>
            <a:off x="838200" y="2111375"/>
            <a:ext cx="10515600" cy="4351338"/>
          </a:xfrm>
        </p:spPr>
        <p:txBody>
          <a:bodyPr/>
          <a:lstStyle/>
          <a:p>
            <a:r>
              <a:rPr lang="nb-NO" dirty="0"/>
              <a:t>Partnerskap mellom lærere og bibliotekarer og skole og bibliotek inn i lærerutdanninga, i bibliotekloven og opplæringsloven</a:t>
            </a:r>
            <a:br>
              <a:rPr lang="nb-NO" dirty="0"/>
            </a:br>
            <a:endParaRPr lang="nb-NO" dirty="0"/>
          </a:p>
          <a:p>
            <a:r>
              <a:rPr lang="nb-NO" dirty="0"/>
              <a:t>Tverrprofesjonelt samarbeid i skolen som svar på sosiale forandringer og komplekse utfordringer i samfunnet </a:t>
            </a:r>
          </a:p>
          <a:p>
            <a:endParaRPr lang="nb-NO" dirty="0"/>
          </a:p>
          <a:p>
            <a:endParaRPr lang="nb-NO" dirty="0"/>
          </a:p>
          <a:p>
            <a:endParaRPr lang="nb-NO" dirty="0"/>
          </a:p>
        </p:txBody>
      </p:sp>
    </p:spTree>
    <p:extLst>
      <p:ext uri="{BB962C8B-B14F-4D97-AF65-F5344CB8AC3E}">
        <p14:creationId xmlns:p14="http://schemas.microsoft.com/office/powerpoint/2010/main" val="409053422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1119996" y="879894"/>
            <a:ext cx="3810000" cy="5353050"/>
          </a:xfrm>
          <a:prstGeom prst="rect">
            <a:avLst/>
          </a:prstGeom>
        </p:spPr>
      </p:pic>
      <p:sp>
        <p:nvSpPr>
          <p:cNvPr id="5" name="TekstSylinder 4"/>
          <p:cNvSpPr txBox="1"/>
          <p:nvPr/>
        </p:nvSpPr>
        <p:spPr>
          <a:xfrm>
            <a:off x="5637360" y="1072358"/>
            <a:ext cx="6094565"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1" u="none" strike="noStrike" kern="1200" cap="none" spc="0" normalizeH="0" baseline="0" noProof="0" dirty="0">
                <a:ln>
                  <a:noFill/>
                </a:ln>
                <a:solidFill>
                  <a:prstClr val="white"/>
                </a:solidFill>
                <a:effectLst/>
                <a:uLnTx/>
                <a:uFillTx/>
                <a:latin typeface="Calibri" panose="020F0502020204030204"/>
                <a:ea typeface="+mn-ea"/>
                <a:cs typeface="+mn-cs"/>
              </a:rPr>
              <a:t>«Departementet mener skolebibliotekene har og fortsatt skal ha en viktig rolle i elevenes opplæring. </a:t>
            </a:r>
            <a:r>
              <a:rPr kumimoji="0" lang="nn-NO" sz="2400" b="0" i="1" u="none" strike="noStrike" kern="1200" cap="none" spc="0" normalizeH="0" baseline="0" noProof="0" dirty="0" err="1">
                <a:ln>
                  <a:noFill/>
                </a:ln>
                <a:solidFill>
                  <a:prstClr val="white"/>
                </a:solidFill>
                <a:effectLst/>
                <a:uLnTx/>
                <a:uFillTx/>
                <a:latin typeface="Calibri" panose="020F0502020204030204"/>
                <a:ea typeface="+mn-ea"/>
                <a:cs typeface="+mn-cs"/>
              </a:rPr>
              <a:t>Skolebibliotek</a:t>
            </a:r>
            <a:r>
              <a:rPr kumimoji="0" lang="nn-NO" sz="2400" b="0" i="1" u="none" strike="noStrike" kern="1200" cap="none" spc="0" normalizeH="0" baseline="0" noProof="0" dirty="0">
                <a:ln>
                  <a:noFill/>
                </a:ln>
                <a:solidFill>
                  <a:prstClr val="white"/>
                </a:solidFill>
                <a:effectLst/>
                <a:uLnTx/>
                <a:uFillTx/>
                <a:latin typeface="Calibri" panose="020F0502020204030204"/>
                <a:ea typeface="+mn-ea"/>
                <a:cs typeface="+mn-cs"/>
              </a:rPr>
              <a:t> som </a:t>
            </a:r>
            <a:r>
              <a:rPr kumimoji="0" lang="nn-NO" sz="2400" b="0" i="1" u="none" strike="noStrike" kern="1200" cap="none" spc="0" normalizeH="0" baseline="0" noProof="0" dirty="0" err="1">
                <a:ln>
                  <a:noFill/>
                </a:ln>
                <a:solidFill>
                  <a:prstClr val="white"/>
                </a:solidFill>
                <a:effectLst/>
                <a:uLnTx/>
                <a:uFillTx/>
                <a:latin typeface="Calibri" panose="020F0502020204030204"/>
                <a:ea typeface="+mn-ea"/>
                <a:cs typeface="+mn-cs"/>
              </a:rPr>
              <a:t>brukes</a:t>
            </a:r>
            <a:r>
              <a:rPr kumimoji="0" lang="nn-NO" sz="2400" b="0" i="1" u="none" strike="noStrike" kern="1200" cap="none" spc="0" normalizeH="0" baseline="0" noProof="0" dirty="0">
                <a:ln>
                  <a:noFill/>
                </a:ln>
                <a:solidFill>
                  <a:prstClr val="white"/>
                </a:solidFill>
                <a:effectLst/>
                <a:uLnTx/>
                <a:uFillTx/>
                <a:latin typeface="Calibri" panose="020F0502020204030204"/>
                <a:ea typeface="+mn-ea"/>
                <a:cs typeface="+mn-cs"/>
              </a:rPr>
              <a:t> aktivt i den pedagogiske </a:t>
            </a:r>
            <a:r>
              <a:rPr kumimoji="0" lang="nb-NO" sz="2400" b="0" i="1" u="none" strike="noStrike" kern="1200" cap="none" spc="0" normalizeH="0" baseline="0" noProof="0" dirty="0">
                <a:ln>
                  <a:noFill/>
                </a:ln>
                <a:solidFill>
                  <a:prstClr val="white"/>
                </a:solidFill>
                <a:effectLst/>
                <a:uLnTx/>
                <a:uFillTx/>
                <a:latin typeface="Calibri" panose="020F0502020204030204"/>
                <a:ea typeface="+mn-ea"/>
                <a:cs typeface="+mn-cs"/>
              </a:rPr>
              <a:t>virksomheten gjør elevene til bedre lesere og bidrar til viktig kunnskap om informasjonshenting og behandling av kilder. Skolebibliotekene kan også benyttes til møter mellom elever på ulike trinn, og mellom elever og foreldre. Skolebibliotekene er en arena der elevene kan lære og være aktive på andre måter enn i tradisjonelle skoletimer» </a:t>
            </a:r>
            <a:r>
              <a:rPr kumimoji="0" lang="nb-NO" sz="2400" b="0" i="0" u="none" strike="noStrike" kern="1200" cap="none" spc="0" normalizeH="0" baseline="0" noProof="0" dirty="0">
                <a:ln>
                  <a:noFill/>
                </a:ln>
                <a:solidFill>
                  <a:prstClr val="white"/>
                </a:solidFill>
                <a:effectLst/>
                <a:uLnTx/>
                <a:uFillTx/>
                <a:latin typeface="Calibri" panose="020F0502020204030204"/>
                <a:ea typeface="+mn-ea"/>
                <a:cs typeface="+mn-cs"/>
              </a:rPr>
              <a:t>(s. 50).</a:t>
            </a:r>
          </a:p>
        </p:txBody>
      </p:sp>
    </p:spTree>
    <p:extLst>
      <p:ext uri="{BB962C8B-B14F-4D97-AF65-F5344CB8AC3E}">
        <p14:creationId xmlns:p14="http://schemas.microsoft.com/office/powerpoint/2010/main" val="1464760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1732059" y="2608961"/>
            <a:ext cx="4025254" cy="2931188"/>
          </a:xfrm>
          <a:prstGeom prst="rect">
            <a:avLst/>
          </a:prstGeom>
        </p:spPr>
      </p:pic>
      <p:pic>
        <p:nvPicPr>
          <p:cNvPr id="5" name="Bilde 4"/>
          <p:cNvPicPr>
            <a:picLocks noChangeAspect="1"/>
          </p:cNvPicPr>
          <p:nvPr/>
        </p:nvPicPr>
        <p:blipFill>
          <a:blip r:embed="rId4"/>
          <a:stretch>
            <a:fillRect/>
          </a:stretch>
        </p:blipFill>
        <p:spPr>
          <a:xfrm>
            <a:off x="6924798" y="1708408"/>
            <a:ext cx="3104806" cy="3831741"/>
          </a:xfrm>
          <a:prstGeom prst="rect">
            <a:avLst/>
          </a:prstGeom>
        </p:spPr>
      </p:pic>
      <p:sp>
        <p:nvSpPr>
          <p:cNvPr id="2" name="TekstSylinder 1">
            <a:extLst>
              <a:ext uri="{FF2B5EF4-FFF2-40B4-BE49-F238E27FC236}">
                <a16:creationId xmlns:a16="http://schemas.microsoft.com/office/drawing/2014/main" id="{6CFAD4FE-88E8-42FA-9101-E5B0033CFBE7}"/>
              </a:ext>
            </a:extLst>
          </p:cNvPr>
          <p:cNvSpPr txBox="1"/>
          <p:nvPr/>
        </p:nvSpPr>
        <p:spPr>
          <a:xfrm>
            <a:off x="8477201" y="6289589"/>
            <a:ext cx="3583459" cy="369332"/>
          </a:xfrm>
          <a:prstGeom prst="rect">
            <a:avLst/>
          </a:prstGeom>
          <a:noFill/>
        </p:spPr>
        <p:txBody>
          <a:bodyPr wrap="square" rtlCol="0">
            <a:spAutoFit/>
          </a:bodyPr>
          <a:lstStyle/>
          <a:p>
            <a:r>
              <a:rPr lang="en-US" dirty="0" err="1">
                <a:solidFill>
                  <a:schemeClr val="bg1"/>
                </a:solidFill>
              </a:rPr>
              <a:t>Kilde</a:t>
            </a:r>
            <a:r>
              <a:rPr lang="en-US" dirty="0">
                <a:solidFill>
                  <a:schemeClr val="bg1"/>
                </a:solidFill>
              </a:rPr>
              <a:t>: Vaagan, R., &amp; </a:t>
            </a:r>
            <a:r>
              <a:rPr lang="en-US" dirty="0" err="1">
                <a:solidFill>
                  <a:schemeClr val="bg1"/>
                </a:solidFill>
              </a:rPr>
              <a:t>Enger</a:t>
            </a:r>
            <a:r>
              <a:rPr lang="en-US" dirty="0">
                <a:solidFill>
                  <a:schemeClr val="bg1"/>
                </a:solidFill>
              </a:rPr>
              <a:t>, G. (2004).</a:t>
            </a:r>
            <a:endParaRPr lang="nb-NO" dirty="0">
              <a:solidFill>
                <a:schemeClr val="bg1"/>
              </a:solidFill>
            </a:endParaRPr>
          </a:p>
        </p:txBody>
      </p:sp>
    </p:spTree>
    <p:extLst>
      <p:ext uri="{BB962C8B-B14F-4D97-AF65-F5344CB8AC3E}">
        <p14:creationId xmlns:p14="http://schemas.microsoft.com/office/powerpoint/2010/main" val="20416787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1119996" y="879894"/>
            <a:ext cx="3810000" cy="5353050"/>
          </a:xfrm>
          <a:prstGeom prst="rect">
            <a:avLst/>
          </a:prstGeom>
        </p:spPr>
      </p:pic>
      <p:sp>
        <p:nvSpPr>
          <p:cNvPr id="5" name="TekstSylinder 4"/>
          <p:cNvSpPr txBox="1"/>
          <p:nvPr/>
        </p:nvSpPr>
        <p:spPr>
          <a:xfrm>
            <a:off x="5637360" y="1072358"/>
            <a:ext cx="6094565"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1" u="none" strike="noStrike" kern="1200" cap="none" spc="0" normalizeH="0" baseline="0" noProof="0" dirty="0">
                <a:ln>
                  <a:noFill/>
                </a:ln>
                <a:solidFill>
                  <a:prstClr val="white"/>
                </a:solidFill>
                <a:effectLst/>
                <a:uLnTx/>
                <a:uFillTx/>
                <a:latin typeface="Calibri" panose="020F0502020204030204"/>
                <a:ea typeface="+mn-ea"/>
                <a:cs typeface="+mn-cs"/>
              </a:rPr>
              <a:t>«Departementet mener skolebibliotekene har og fortsatt skal ha en viktig rolle i elevenes opplæring. </a:t>
            </a:r>
            <a:r>
              <a:rPr kumimoji="0" lang="nn-NO" sz="2400" b="0" i="1" u="none" strike="noStrike" kern="1200" cap="none" spc="0" normalizeH="0" baseline="0" noProof="0" dirty="0" err="1">
                <a:ln>
                  <a:noFill/>
                </a:ln>
                <a:solidFill>
                  <a:prstClr val="white"/>
                </a:solidFill>
                <a:effectLst/>
                <a:uLnTx/>
                <a:uFillTx/>
                <a:latin typeface="Calibri" panose="020F0502020204030204"/>
                <a:ea typeface="+mn-ea"/>
                <a:cs typeface="+mn-cs"/>
              </a:rPr>
              <a:t>Skolebibliotek</a:t>
            </a:r>
            <a:r>
              <a:rPr kumimoji="0" lang="nn-NO" sz="2400" b="0" i="1" u="none" strike="noStrike" kern="1200" cap="none" spc="0" normalizeH="0" baseline="0" noProof="0" dirty="0">
                <a:ln>
                  <a:noFill/>
                </a:ln>
                <a:solidFill>
                  <a:prstClr val="white"/>
                </a:solidFill>
                <a:effectLst/>
                <a:uLnTx/>
                <a:uFillTx/>
                <a:latin typeface="Calibri" panose="020F0502020204030204"/>
                <a:ea typeface="+mn-ea"/>
                <a:cs typeface="+mn-cs"/>
              </a:rPr>
              <a:t> som </a:t>
            </a:r>
            <a:r>
              <a:rPr kumimoji="0" lang="nn-NO" sz="2400" b="0" i="1" u="none" strike="noStrike" kern="1200" cap="none" spc="0" normalizeH="0" baseline="0" noProof="0" dirty="0" err="1">
                <a:ln>
                  <a:noFill/>
                </a:ln>
                <a:solidFill>
                  <a:srgbClr val="FFFF00"/>
                </a:solidFill>
                <a:effectLst/>
                <a:uLnTx/>
                <a:uFillTx/>
                <a:latin typeface="Calibri" panose="020F0502020204030204"/>
                <a:ea typeface="+mn-ea"/>
                <a:cs typeface="+mn-cs"/>
              </a:rPr>
              <a:t>brukes</a:t>
            </a:r>
            <a:r>
              <a:rPr kumimoji="0" lang="nn-NO" sz="2400" b="0" i="1" u="none" strike="noStrike" kern="1200" cap="none" spc="0" normalizeH="0" baseline="0" noProof="0" dirty="0">
                <a:ln>
                  <a:noFill/>
                </a:ln>
                <a:solidFill>
                  <a:srgbClr val="FFFF00"/>
                </a:solidFill>
                <a:effectLst/>
                <a:uLnTx/>
                <a:uFillTx/>
                <a:latin typeface="Calibri" panose="020F0502020204030204"/>
                <a:ea typeface="+mn-ea"/>
                <a:cs typeface="+mn-cs"/>
              </a:rPr>
              <a:t> aktivt i den pedagogiske </a:t>
            </a:r>
            <a:r>
              <a:rPr kumimoji="0" lang="nb-NO" sz="2400" b="0" i="1" u="none" strike="noStrike" kern="1200" cap="none" spc="0" normalizeH="0" baseline="0" noProof="0" dirty="0">
                <a:ln>
                  <a:noFill/>
                </a:ln>
                <a:solidFill>
                  <a:srgbClr val="FFFF00"/>
                </a:solidFill>
                <a:effectLst/>
                <a:uLnTx/>
                <a:uFillTx/>
                <a:latin typeface="Calibri" panose="020F0502020204030204"/>
                <a:ea typeface="+mn-ea"/>
                <a:cs typeface="+mn-cs"/>
              </a:rPr>
              <a:t>virksomheten </a:t>
            </a:r>
            <a:r>
              <a:rPr kumimoji="0" lang="nb-NO" sz="2400" b="0" i="1" u="none" strike="noStrike" kern="1200" cap="none" spc="0" normalizeH="0" baseline="0" noProof="0" dirty="0">
                <a:ln>
                  <a:noFill/>
                </a:ln>
                <a:solidFill>
                  <a:prstClr val="white"/>
                </a:solidFill>
                <a:effectLst/>
                <a:uLnTx/>
                <a:uFillTx/>
                <a:latin typeface="Calibri" panose="020F0502020204030204"/>
                <a:ea typeface="+mn-ea"/>
                <a:cs typeface="+mn-cs"/>
              </a:rPr>
              <a:t>gjør elevene til bedre lesere og bidrar til viktig kunnskap om informasjonshenting og behandling av kilder. Skolebibliotekene kan også benyttes til møter mellom elever på ulike trinn, og mellom elever og foreldre. Skolebibliotekene er </a:t>
            </a:r>
            <a:r>
              <a:rPr kumimoji="0" lang="nb-NO" sz="2400" b="0" i="1" u="none" strike="noStrike" kern="1200" cap="none" spc="0" normalizeH="0" baseline="0" noProof="0" dirty="0">
                <a:ln>
                  <a:noFill/>
                </a:ln>
                <a:solidFill>
                  <a:srgbClr val="FFFF00"/>
                </a:solidFill>
                <a:effectLst/>
                <a:uLnTx/>
                <a:uFillTx/>
                <a:latin typeface="Calibri" panose="020F0502020204030204"/>
                <a:ea typeface="+mn-ea"/>
                <a:cs typeface="+mn-cs"/>
              </a:rPr>
              <a:t>en arena der elevene kan lære og være aktive på andre måter enn i tradisjonelle skoletimer</a:t>
            </a:r>
            <a:r>
              <a:rPr kumimoji="0" lang="nb-NO" sz="2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b-NO" sz="2400" b="0" i="0" u="none" strike="noStrike" kern="1200" cap="none" spc="0" normalizeH="0" baseline="0" noProof="0" dirty="0">
                <a:ln>
                  <a:noFill/>
                </a:ln>
                <a:solidFill>
                  <a:prstClr val="white"/>
                </a:solidFill>
                <a:effectLst/>
                <a:uLnTx/>
                <a:uFillTx/>
                <a:latin typeface="Calibri" panose="020F0502020204030204"/>
                <a:ea typeface="+mn-ea"/>
                <a:cs typeface="+mn-cs"/>
              </a:rPr>
              <a:t>(s. 50).</a:t>
            </a:r>
          </a:p>
        </p:txBody>
      </p:sp>
    </p:spTree>
    <p:extLst>
      <p:ext uri="{BB962C8B-B14F-4D97-AF65-F5344CB8AC3E}">
        <p14:creationId xmlns:p14="http://schemas.microsoft.com/office/powerpoint/2010/main" val="3123925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B055D-6FBA-4466-A813-968A5B004619}"/>
              </a:ext>
            </a:extLst>
          </p:cNvPr>
          <p:cNvSpPr>
            <a:spLocks noGrp="1"/>
          </p:cNvSpPr>
          <p:nvPr>
            <p:ph type="title"/>
          </p:nvPr>
        </p:nvSpPr>
        <p:spPr/>
        <p:txBody>
          <a:bodyPr/>
          <a:lstStyle/>
          <a:p>
            <a:r>
              <a:rPr lang="nb-NO" dirty="0"/>
              <a:t>Kilder</a:t>
            </a:r>
          </a:p>
        </p:txBody>
      </p:sp>
      <p:sp>
        <p:nvSpPr>
          <p:cNvPr id="3" name="Plassholder for innhold 2">
            <a:extLst>
              <a:ext uri="{FF2B5EF4-FFF2-40B4-BE49-F238E27FC236}">
                <a16:creationId xmlns:a16="http://schemas.microsoft.com/office/drawing/2014/main" id="{4126500D-E86B-4747-B830-30CAD64F6D7B}"/>
              </a:ext>
            </a:extLst>
          </p:cNvPr>
          <p:cNvSpPr>
            <a:spLocks noGrp="1"/>
          </p:cNvSpPr>
          <p:nvPr>
            <p:ph idx="1"/>
          </p:nvPr>
        </p:nvSpPr>
        <p:spPr>
          <a:xfrm>
            <a:off x="838200" y="1346886"/>
            <a:ext cx="10515600" cy="5268227"/>
          </a:xfrm>
        </p:spPr>
        <p:txBody>
          <a:bodyPr>
            <a:normAutofit fontScale="62500" lnSpcReduction="20000"/>
          </a:bodyPr>
          <a:lstStyle/>
          <a:p>
            <a:endParaRPr lang="nb-NO" dirty="0"/>
          </a:p>
          <a:p>
            <a:r>
              <a:rPr lang="nn-NO" dirty="0"/>
              <a:t>Eri, T. (2010). Skolebibliotek - samarbeid, planlegging og forankring. I Lesing i skolebiblioteket. ISBN: 978-82-7649-067-1. </a:t>
            </a:r>
            <a:r>
              <a:rPr lang="nb-NO" dirty="0">
                <a:hlinkClick r:id="rId3"/>
              </a:rPr>
              <a:t>https://lesesenteret.uis.no/boeker-hefter-og-materiell/boeker-og-hefter/lesing-i-skolebiblioteket-article80074-12686.html</a:t>
            </a:r>
            <a:endParaRPr lang="nb-NO" dirty="0"/>
          </a:p>
          <a:p>
            <a:r>
              <a:rPr lang="nb-NO" dirty="0"/>
              <a:t>Eri, T. (2018)</a:t>
            </a:r>
            <a:r>
              <a:rPr lang="en-US" dirty="0"/>
              <a:t> PhD-</a:t>
            </a:r>
            <a:r>
              <a:rPr lang="en-US" dirty="0" err="1"/>
              <a:t>avhandling</a:t>
            </a:r>
            <a:r>
              <a:rPr lang="en-US" dirty="0"/>
              <a:t>. Teacher and librarian partnerships in literacy education: Contradictions, Barriers and Opportunities</a:t>
            </a:r>
            <a:r>
              <a:rPr lang="nb-NO" dirty="0"/>
              <a:t> </a:t>
            </a:r>
            <a:r>
              <a:rPr lang="nb-NO" dirty="0">
                <a:hlinkClick r:id="rId4"/>
              </a:rPr>
              <a:t>https://www.duo.uio.no/handle/10852/65466</a:t>
            </a:r>
            <a:endParaRPr lang="nb-NO" dirty="0"/>
          </a:p>
          <a:p>
            <a:r>
              <a:rPr lang="nb-NO" dirty="0"/>
              <a:t>Pihl, J. (2012). </a:t>
            </a:r>
            <a:r>
              <a:rPr lang="nb-NO" i="1" dirty="0"/>
              <a:t>Multiplisitet, myndiggjøring, medborgerskap. Inkludering gjennom bruk av biblioteket som læringsarena</a:t>
            </a:r>
            <a:r>
              <a:rPr lang="nb-NO" dirty="0"/>
              <a:t>. </a:t>
            </a:r>
            <a:r>
              <a:rPr lang="nb-NO" dirty="0" err="1"/>
              <a:t>Retrieved</a:t>
            </a:r>
            <a:r>
              <a:rPr lang="nb-NO" dirty="0"/>
              <a:t> from Oslo: </a:t>
            </a:r>
            <a:r>
              <a:rPr lang="nb-NO" dirty="0">
                <a:hlinkClick r:id="rId5"/>
              </a:rPr>
              <a:t>https://fido.nrk.no/d216bfe185105759a23bd113c48c7d054e1d99875bb020c300e2b81345d6a04c/Sluttrapport%20Multiplisitetsprosjektet.pdf</a:t>
            </a:r>
            <a:endParaRPr lang="en-US" dirty="0">
              <a:solidFill>
                <a:prstClr val="black"/>
              </a:solidFill>
            </a:endParaRPr>
          </a:p>
          <a:p>
            <a:r>
              <a:rPr lang="en-US" dirty="0">
                <a:solidFill>
                  <a:prstClr val="black"/>
                </a:solidFill>
              </a:rPr>
              <a:t>Roe, A., &amp; Taube, K. (2009). Norwegian and Swedish students’ reading engagement in 2000 and 2006 from a gender perspective. In T. Matti (Ed.), Northern lights on Pisa 2006: differences and similarities in the </a:t>
            </a:r>
            <a:r>
              <a:rPr lang="en-US" dirty="0" err="1">
                <a:solidFill>
                  <a:prstClr val="black"/>
                </a:solidFill>
              </a:rPr>
              <a:t>nordic</a:t>
            </a:r>
            <a:r>
              <a:rPr lang="en-US" dirty="0">
                <a:solidFill>
                  <a:prstClr val="black"/>
                </a:solidFill>
              </a:rPr>
              <a:t> countries (pp. 133-155). </a:t>
            </a:r>
            <a:r>
              <a:rPr lang="en-US" dirty="0" err="1">
                <a:solidFill>
                  <a:prstClr val="black"/>
                </a:solidFill>
              </a:rPr>
              <a:t>København</a:t>
            </a:r>
            <a:r>
              <a:rPr lang="en-US" dirty="0">
                <a:solidFill>
                  <a:prstClr val="black"/>
                </a:solidFill>
              </a:rPr>
              <a:t>: Nordic Council of Ministers. doi:10.6027/9789289332460-7-en</a:t>
            </a:r>
            <a:endParaRPr lang="en-US" dirty="0"/>
          </a:p>
          <a:p>
            <a:r>
              <a:rPr lang="en-US" dirty="0"/>
              <a:t>Sensenig, V. (2011). Reading first, libraries last: An historical perspective on the absence of libraries in reading education policy. Journal of Education, 191(3), 9-18. </a:t>
            </a:r>
          </a:p>
          <a:p>
            <a:r>
              <a:rPr lang="en-US" dirty="0"/>
              <a:t>Vaagan, R., &amp; </a:t>
            </a:r>
            <a:r>
              <a:rPr lang="en-US" dirty="0" err="1"/>
              <a:t>Enger</a:t>
            </a:r>
            <a:r>
              <a:rPr lang="en-US" dirty="0"/>
              <a:t>, G. (2004). Developing the multicultural school library: </a:t>
            </a:r>
            <a:r>
              <a:rPr lang="en-US" dirty="0" err="1"/>
              <a:t>Vahl</a:t>
            </a:r>
            <a:r>
              <a:rPr lang="en-US" dirty="0"/>
              <a:t> primary school, Oslo. </a:t>
            </a:r>
            <a:r>
              <a:rPr lang="en-US" i="1" dirty="0"/>
              <a:t>New Library World, 105</a:t>
            </a:r>
            <a:r>
              <a:rPr lang="en-US" dirty="0"/>
              <a:t>.</a:t>
            </a:r>
            <a:br>
              <a:rPr lang="en-US" dirty="0"/>
            </a:br>
            <a:endParaRPr lang="en-US" dirty="0"/>
          </a:p>
          <a:p>
            <a:r>
              <a:rPr lang="nb-NO" dirty="0"/>
              <a:t>http://www.webpsykologen.no/artikler/biblioterapi/</a:t>
            </a:r>
          </a:p>
          <a:p>
            <a:r>
              <a:rPr lang="nb-NO" dirty="0"/>
              <a:t>http://blogg.deichman.no/litteratur/2015/04/30/kan-en-bok-redde-liv/</a:t>
            </a:r>
          </a:p>
        </p:txBody>
      </p:sp>
    </p:spTree>
    <p:extLst>
      <p:ext uri="{BB962C8B-B14F-4D97-AF65-F5344CB8AC3E}">
        <p14:creationId xmlns:p14="http://schemas.microsoft.com/office/powerpoint/2010/main" val="7719310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0" y="-922868"/>
            <a:ext cx="12192000" cy="8128000"/>
          </a:xfrm>
          <a:prstGeom prst="rect">
            <a:avLst/>
          </a:prstGeom>
        </p:spPr>
      </p:pic>
    </p:spTree>
    <p:extLst>
      <p:ext uri="{BB962C8B-B14F-4D97-AF65-F5344CB8AC3E}">
        <p14:creationId xmlns:p14="http://schemas.microsoft.com/office/powerpoint/2010/main" val="215558901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a:spLocks noGrp="1"/>
          </p:cNvSpPr>
          <p:nvPr>
            <p:ph idx="1"/>
          </p:nvPr>
        </p:nvSpPr>
        <p:spPr>
          <a:xfrm>
            <a:off x="1665972" y="1767873"/>
            <a:ext cx="9528208" cy="1418089"/>
          </a:xfrm>
        </p:spPr>
        <p:txBody>
          <a:bodyPr>
            <a:normAutofit/>
          </a:bodyPr>
          <a:lstStyle/>
          <a:p>
            <a:pPr marL="0" indent="0">
              <a:buNone/>
            </a:pPr>
            <a:r>
              <a:rPr lang="en-US" sz="2400" dirty="0">
                <a:solidFill>
                  <a:schemeClr val="bg1"/>
                </a:solidFill>
              </a:rPr>
              <a:t>Sullivan, A., &amp; Brown, M. (2015). Reading for pleasure and progress in vocabulary and mathematics. </a:t>
            </a:r>
            <a:r>
              <a:rPr lang="en-US" sz="2400" i="1" dirty="0">
                <a:solidFill>
                  <a:schemeClr val="bg1"/>
                </a:solidFill>
              </a:rPr>
              <a:t>British Educational Research Journal</a:t>
            </a:r>
            <a:endParaRPr lang="nb-NO" sz="2400" dirty="0"/>
          </a:p>
        </p:txBody>
      </p:sp>
      <p:pic>
        <p:nvPicPr>
          <p:cNvPr id="3" name="Picture 2"/>
          <p:cNvPicPr>
            <a:picLocks noChangeAspect="1"/>
          </p:cNvPicPr>
          <p:nvPr/>
        </p:nvPicPr>
        <p:blipFill>
          <a:blip r:embed="rId3"/>
          <a:stretch>
            <a:fillRect/>
          </a:stretch>
        </p:blipFill>
        <p:spPr>
          <a:xfrm>
            <a:off x="1665972" y="1586579"/>
            <a:ext cx="9037952" cy="3502441"/>
          </a:xfrm>
          <a:prstGeom prst="rect">
            <a:avLst/>
          </a:prstGeom>
        </p:spPr>
      </p:pic>
    </p:spTree>
    <p:extLst>
      <p:ext uri="{BB962C8B-B14F-4D97-AF65-F5344CB8AC3E}">
        <p14:creationId xmlns:p14="http://schemas.microsoft.com/office/powerpoint/2010/main" val="3393000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p:cNvSpPr txBox="1">
            <a:spLocks/>
          </p:cNvSpPr>
          <p:nvPr/>
        </p:nvSpPr>
        <p:spPr>
          <a:xfrm>
            <a:off x="2025853" y="295641"/>
            <a:ext cx="6950545" cy="918136"/>
          </a:xfrm>
          <a:prstGeom prst="rect">
            <a:avLst/>
          </a:prstGeom>
        </p:spPr>
        <p:txBody>
          <a:bodyPr vert="horz" wrap="square" lIns="0" tIns="0" rIns="0" bIns="0" rtlCol="0" anchor="t" anchorCtr="0">
            <a:noAutofit/>
          </a:bodyPr>
          <a:lstStyle>
            <a:lvl1pPr algn="l" defTabSz="914400" rtl="0" eaLnBrk="1" latinLnBrk="0" hangingPunct="1">
              <a:spcBef>
                <a:spcPct val="0"/>
              </a:spcBef>
              <a:buNone/>
              <a:defRPr sz="2500" b="1" kern="1200">
                <a:solidFill>
                  <a:schemeClr val="tx1"/>
                </a:solidFill>
                <a:latin typeface="+mj-lt"/>
                <a:ea typeface="+mj-ea"/>
                <a:cs typeface="+mj-cs"/>
              </a:defRPr>
            </a:lvl1pPr>
          </a:lstStyle>
          <a:p>
            <a:r>
              <a:rPr lang="nb-NO" sz="2109" dirty="0"/>
              <a:t>Lystlesing (leseengasjement) er en mer betydningsfull faktor enn sosioøkonomisk status for høy skår på lesetester (PISA)</a:t>
            </a:r>
          </a:p>
        </p:txBody>
      </p:sp>
      <p:pic>
        <p:nvPicPr>
          <p:cNvPr id="12" name="Picture 11"/>
          <p:cNvPicPr>
            <a:picLocks noChangeAspect="1"/>
          </p:cNvPicPr>
          <p:nvPr/>
        </p:nvPicPr>
        <p:blipFill>
          <a:blip r:embed="rId3"/>
          <a:stretch>
            <a:fillRect/>
          </a:stretch>
        </p:blipFill>
        <p:spPr>
          <a:xfrm>
            <a:off x="2025853" y="1281165"/>
            <a:ext cx="6950545" cy="5210368"/>
          </a:xfrm>
          <a:prstGeom prst="rect">
            <a:avLst/>
          </a:prstGeom>
        </p:spPr>
      </p:pic>
      <p:sp>
        <p:nvSpPr>
          <p:cNvPr id="13" name="TextBox 12"/>
          <p:cNvSpPr txBox="1"/>
          <p:nvPr/>
        </p:nvSpPr>
        <p:spPr>
          <a:xfrm>
            <a:off x="10166147" y="6491533"/>
            <a:ext cx="1940011" cy="246221"/>
          </a:xfrm>
          <a:prstGeom prst="rect">
            <a:avLst/>
          </a:prstGeom>
          <a:noFill/>
        </p:spPr>
        <p:txBody>
          <a:bodyPr wrap="square" rtlCol="0">
            <a:spAutoFit/>
          </a:bodyPr>
          <a:lstStyle/>
          <a:p>
            <a:pPr defTabSz="913965"/>
            <a:r>
              <a:rPr lang="nb-NO" sz="1000" b="1" dirty="0">
                <a:solidFill>
                  <a:prstClr val="black"/>
                </a:solidFill>
              </a:rPr>
              <a:t>Kilde: </a:t>
            </a:r>
            <a:r>
              <a:rPr lang="en-US" sz="1000" dirty="0">
                <a:solidFill>
                  <a:prstClr val="black"/>
                </a:solidFill>
              </a:rPr>
              <a:t>Roe, A., &amp; Taube, K. (2009). </a:t>
            </a:r>
            <a:endParaRPr lang="nb-NO" sz="1000" dirty="0">
              <a:solidFill>
                <a:prstClr val="black"/>
              </a:solidFill>
            </a:endParaRPr>
          </a:p>
        </p:txBody>
      </p:sp>
      <p:cxnSp>
        <p:nvCxnSpPr>
          <p:cNvPr id="14" name="Rett linje 6"/>
          <p:cNvCxnSpPr/>
          <p:nvPr/>
        </p:nvCxnSpPr>
        <p:spPr>
          <a:xfrm flipH="1">
            <a:off x="2353336" y="3644923"/>
            <a:ext cx="6246903" cy="34845"/>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Rett linje 6"/>
          <p:cNvCxnSpPr/>
          <p:nvPr/>
        </p:nvCxnSpPr>
        <p:spPr>
          <a:xfrm flipH="1">
            <a:off x="2377674" y="2419312"/>
            <a:ext cx="6246903" cy="87465"/>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4461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3886" y="349426"/>
            <a:ext cx="11076751" cy="682004"/>
          </a:xfrm>
        </p:spPr>
        <p:txBody>
          <a:bodyPr>
            <a:noAutofit/>
          </a:bodyPr>
          <a:lstStyle/>
          <a:p>
            <a:r>
              <a:rPr lang="nb-NO" sz="2200" b="1" dirty="0"/>
              <a:t>Et mangfold av innganger til litteraturen – vi vet ikke på forhånd hva som fenger den enkelte elev</a:t>
            </a:r>
          </a:p>
        </p:txBody>
      </p:sp>
      <p:grpSp>
        <p:nvGrpSpPr>
          <p:cNvPr id="5" name="Canvas 37"/>
          <p:cNvGrpSpPr/>
          <p:nvPr/>
        </p:nvGrpSpPr>
        <p:grpSpPr>
          <a:xfrm>
            <a:off x="2310432" y="1221179"/>
            <a:ext cx="7483352" cy="4688123"/>
            <a:chOff x="0" y="-93602"/>
            <a:chExt cx="5888209" cy="3817877"/>
          </a:xfrm>
        </p:grpSpPr>
        <p:sp>
          <p:nvSpPr>
            <p:cNvPr id="6" name="Rektangel 5"/>
            <p:cNvSpPr/>
            <p:nvPr/>
          </p:nvSpPr>
          <p:spPr>
            <a:xfrm>
              <a:off x="0" y="0"/>
              <a:ext cx="5334000" cy="3724275"/>
            </a:xfrm>
            <a:prstGeom prst="rect">
              <a:avLst/>
            </a:prstGeom>
            <a:noFill/>
          </p:spPr>
        </p:sp>
        <p:sp>
          <p:nvSpPr>
            <p:cNvPr id="7" name="Oval 4"/>
            <p:cNvSpPr>
              <a:spLocks noChangeArrowheads="1"/>
            </p:cNvSpPr>
            <p:nvPr/>
          </p:nvSpPr>
          <p:spPr bwMode="auto">
            <a:xfrm>
              <a:off x="2200284" y="1257317"/>
              <a:ext cx="1028704" cy="1028714"/>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nb-NO">
                <a:solidFill>
                  <a:prstClr val="black"/>
                </a:solidFill>
              </a:endParaRPr>
            </a:p>
          </p:txBody>
        </p:sp>
        <p:sp>
          <p:nvSpPr>
            <p:cNvPr id="8" name="Text Box 5"/>
            <p:cNvSpPr txBox="1">
              <a:spLocks noChangeArrowheads="1"/>
            </p:cNvSpPr>
            <p:nvPr/>
          </p:nvSpPr>
          <p:spPr bwMode="auto">
            <a:xfrm>
              <a:off x="2351135" y="1490644"/>
              <a:ext cx="800102" cy="4704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b="1" dirty="0">
                  <a:solidFill>
                    <a:prstClr val="black"/>
                  </a:solidFill>
                  <a:latin typeface="Times New Roman"/>
                  <a:ea typeface="Times New Roman"/>
                  <a:cs typeface="Times New Roman"/>
                </a:rPr>
                <a:t>Skjønn-litteratur</a:t>
              </a:r>
              <a:endParaRPr lang="nb-NO" sz="1600" dirty="0">
                <a:solidFill>
                  <a:prstClr val="black"/>
                </a:solidFill>
                <a:latin typeface="Times New Roman"/>
                <a:ea typeface="Times New Roman"/>
                <a:cs typeface="Times New Roman"/>
              </a:endParaRPr>
            </a:p>
            <a:p>
              <a:pPr>
                <a:lnSpc>
                  <a:spcPct val="115000"/>
                </a:lnSpc>
                <a:spcAft>
                  <a:spcPts val="1000"/>
                </a:spcAft>
              </a:pPr>
              <a:r>
                <a:rPr lang="nb-NO" sz="1100" b="1" dirty="0">
                  <a:solidFill>
                    <a:prstClr val="black"/>
                  </a:solidFill>
                  <a:latin typeface="Times New Roman"/>
                  <a:ea typeface="Times New Roman"/>
                  <a:cs typeface="Times New Roman"/>
                </a:rPr>
                <a:t> </a:t>
              </a:r>
              <a:endParaRPr lang="nb-NO" sz="1100" dirty="0">
                <a:solidFill>
                  <a:prstClr val="black"/>
                </a:solidFill>
                <a:latin typeface="Times New Roman"/>
                <a:ea typeface="Times New Roman"/>
                <a:cs typeface="Times New Roman"/>
              </a:endParaRPr>
            </a:p>
            <a:p>
              <a:pPr>
                <a:lnSpc>
                  <a:spcPct val="115000"/>
                </a:lnSpc>
                <a:spcAft>
                  <a:spcPts val="1000"/>
                </a:spcAft>
              </a:pPr>
              <a:endParaRPr lang="nb-NO" sz="1100" dirty="0">
                <a:solidFill>
                  <a:prstClr val="black"/>
                </a:solidFill>
                <a:latin typeface="Times New Roman"/>
                <a:ea typeface="Times New Roman"/>
                <a:cs typeface="Times New Roman"/>
              </a:endParaRPr>
            </a:p>
          </p:txBody>
        </p:sp>
        <p:cxnSp>
          <p:nvCxnSpPr>
            <p:cNvPr id="9" name="Line 6"/>
            <p:cNvCxnSpPr/>
            <p:nvPr/>
          </p:nvCxnSpPr>
          <p:spPr bwMode="auto">
            <a:xfrm flipH="1" flipV="1">
              <a:off x="1514482" y="685809"/>
              <a:ext cx="800103" cy="5715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 name="Line 7"/>
            <p:cNvCxnSpPr/>
            <p:nvPr/>
          </p:nvCxnSpPr>
          <p:spPr bwMode="auto">
            <a:xfrm flipH="1" flipV="1">
              <a:off x="1285881" y="1485920"/>
              <a:ext cx="800103" cy="1143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 name="Line 8"/>
            <p:cNvCxnSpPr/>
            <p:nvPr/>
          </p:nvCxnSpPr>
          <p:spPr bwMode="auto">
            <a:xfrm flipH="1">
              <a:off x="1400181" y="2057428"/>
              <a:ext cx="800103" cy="2286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 name="Line 9"/>
            <p:cNvCxnSpPr/>
            <p:nvPr/>
          </p:nvCxnSpPr>
          <p:spPr bwMode="auto">
            <a:xfrm flipH="1">
              <a:off x="1971683" y="2286031"/>
              <a:ext cx="457202" cy="45720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 name="Line 10"/>
            <p:cNvCxnSpPr/>
            <p:nvPr/>
          </p:nvCxnSpPr>
          <p:spPr bwMode="auto">
            <a:xfrm>
              <a:off x="2657486" y="2400332"/>
              <a:ext cx="700" cy="5715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 name="Line 11"/>
            <p:cNvCxnSpPr/>
            <p:nvPr/>
          </p:nvCxnSpPr>
          <p:spPr bwMode="auto">
            <a:xfrm>
              <a:off x="3114687" y="2286031"/>
              <a:ext cx="457202" cy="3429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5" name="Line 12"/>
            <p:cNvCxnSpPr/>
            <p:nvPr/>
          </p:nvCxnSpPr>
          <p:spPr bwMode="auto">
            <a:xfrm>
              <a:off x="2886087" y="2400332"/>
              <a:ext cx="228601" cy="45720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6" name="Line 13"/>
            <p:cNvCxnSpPr/>
            <p:nvPr/>
          </p:nvCxnSpPr>
          <p:spPr bwMode="auto">
            <a:xfrm>
              <a:off x="3343288" y="1943126"/>
              <a:ext cx="685802" cy="1143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7" name="Line 14"/>
            <p:cNvCxnSpPr/>
            <p:nvPr/>
          </p:nvCxnSpPr>
          <p:spPr bwMode="auto">
            <a:xfrm>
              <a:off x="3343288" y="1600221"/>
              <a:ext cx="80010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 name="Line 15"/>
            <p:cNvCxnSpPr/>
            <p:nvPr/>
          </p:nvCxnSpPr>
          <p:spPr bwMode="auto">
            <a:xfrm flipV="1">
              <a:off x="3343288" y="1143015"/>
              <a:ext cx="730203" cy="2286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 name="Line 16"/>
            <p:cNvCxnSpPr/>
            <p:nvPr/>
          </p:nvCxnSpPr>
          <p:spPr bwMode="auto">
            <a:xfrm flipV="1">
              <a:off x="3045487" y="418506"/>
              <a:ext cx="336501" cy="5715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 name="Line 17"/>
            <p:cNvCxnSpPr/>
            <p:nvPr/>
          </p:nvCxnSpPr>
          <p:spPr bwMode="auto">
            <a:xfrm flipH="1" flipV="1">
              <a:off x="2657486" y="457206"/>
              <a:ext cx="114300" cy="5715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1" name="Line 18"/>
            <p:cNvCxnSpPr/>
            <p:nvPr/>
          </p:nvCxnSpPr>
          <p:spPr bwMode="auto">
            <a:xfrm flipH="1" flipV="1">
              <a:off x="2085984" y="457206"/>
              <a:ext cx="457202" cy="5715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2" name="Text Box 19"/>
            <p:cNvSpPr txBox="1">
              <a:spLocks noChangeArrowheads="1"/>
            </p:cNvSpPr>
            <p:nvPr/>
          </p:nvSpPr>
          <p:spPr bwMode="auto">
            <a:xfrm>
              <a:off x="2268479" y="155392"/>
              <a:ext cx="892314" cy="2286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a:solidFill>
                    <a:prstClr val="black"/>
                  </a:solidFill>
                  <a:latin typeface="Times New Roman"/>
                  <a:ea typeface="Times New Roman"/>
                  <a:cs typeface="Times New Roman"/>
                </a:rPr>
                <a:t>Høytlesing</a:t>
              </a:r>
            </a:p>
          </p:txBody>
        </p:sp>
        <p:sp>
          <p:nvSpPr>
            <p:cNvPr id="23" name="Text Box 20"/>
            <p:cNvSpPr txBox="1">
              <a:spLocks noChangeArrowheads="1"/>
            </p:cNvSpPr>
            <p:nvPr/>
          </p:nvSpPr>
          <p:spPr bwMode="auto">
            <a:xfrm>
              <a:off x="1079370" y="-93602"/>
              <a:ext cx="1257304" cy="4365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a:solidFill>
                    <a:prstClr val="black"/>
                  </a:solidFill>
                  <a:latin typeface="Times New Roman"/>
                  <a:ea typeface="Times New Roman"/>
                  <a:cs typeface="Times New Roman"/>
                </a:rPr>
                <a:t>Eventyr og fortellinger</a:t>
              </a:r>
            </a:p>
            <a:p>
              <a:pPr>
                <a:lnSpc>
                  <a:spcPct val="115000"/>
                </a:lnSpc>
                <a:spcAft>
                  <a:spcPts val="1000"/>
                </a:spcAft>
              </a:pPr>
              <a:r>
                <a:rPr lang="nb-NO" sz="900" dirty="0">
                  <a:solidFill>
                    <a:prstClr val="black"/>
                  </a:solidFill>
                  <a:latin typeface="Times New Roman"/>
                  <a:ea typeface="Times New Roman"/>
                  <a:cs typeface="Times New Roman"/>
                </a:rPr>
                <a:t> </a:t>
              </a:r>
              <a:endParaRPr lang="nb-NO" sz="1100" dirty="0">
                <a:solidFill>
                  <a:prstClr val="black"/>
                </a:solidFill>
                <a:latin typeface="Times New Roman"/>
                <a:ea typeface="Times New Roman"/>
                <a:cs typeface="Times New Roman"/>
              </a:endParaRPr>
            </a:p>
          </p:txBody>
        </p:sp>
        <p:sp>
          <p:nvSpPr>
            <p:cNvPr id="24" name="Text Box 21"/>
            <p:cNvSpPr txBox="1">
              <a:spLocks noChangeArrowheads="1"/>
            </p:cNvSpPr>
            <p:nvPr/>
          </p:nvSpPr>
          <p:spPr bwMode="auto">
            <a:xfrm>
              <a:off x="819209" y="457207"/>
              <a:ext cx="809575" cy="3557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a:solidFill>
                    <a:prstClr val="black"/>
                  </a:solidFill>
                  <a:latin typeface="Times New Roman"/>
                  <a:ea typeface="Times New Roman"/>
                  <a:cs typeface="Times New Roman"/>
                </a:rPr>
                <a:t>Lesebrett</a:t>
              </a:r>
            </a:p>
          </p:txBody>
        </p:sp>
        <p:sp>
          <p:nvSpPr>
            <p:cNvPr id="25" name="Text Box 22"/>
            <p:cNvSpPr txBox="1">
              <a:spLocks noChangeArrowheads="1"/>
            </p:cNvSpPr>
            <p:nvPr/>
          </p:nvSpPr>
          <p:spPr bwMode="auto">
            <a:xfrm>
              <a:off x="600079" y="1257317"/>
              <a:ext cx="571502" cy="2286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a:solidFill>
                    <a:prstClr val="black"/>
                  </a:solidFill>
                  <a:latin typeface="Times New Roman"/>
                  <a:ea typeface="Times New Roman"/>
                  <a:cs typeface="Times New Roman"/>
                </a:rPr>
                <a:t>Tema</a:t>
              </a:r>
            </a:p>
          </p:txBody>
        </p:sp>
        <p:sp>
          <p:nvSpPr>
            <p:cNvPr id="26" name="Text Box 23"/>
            <p:cNvSpPr txBox="1">
              <a:spLocks noChangeArrowheads="1"/>
            </p:cNvSpPr>
            <p:nvPr/>
          </p:nvSpPr>
          <p:spPr bwMode="auto">
            <a:xfrm>
              <a:off x="620679" y="2171729"/>
              <a:ext cx="800103" cy="4572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a:solidFill>
                    <a:prstClr val="black"/>
                  </a:solidFill>
                  <a:latin typeface="Times New Roman"/>
                  <a:ea typeface="Times New Roman"/>
                  <a:cs typeface="Times New Roman"/>
                </a:rPr>
                <a:t>Forfatter-besøk</a:t>
              </a:r>
            </a:p>
          </p:txBody>
        </p:sp>
        <p:sp>
          <p:nvSpPr>
            <p:cNvPr id="27" name="Text Box 24"/>
            <p:cNvSpPr txBox="1">
              <a:spLocks noChangeArrowheads="1"/>
            </p:cNvSpPr>
            <p:nvPr/>
          </p:nvSpPr>
          <p:spPr bwMode="auto">
            <a:xfrm>
              <a:off x="1374759" y="2857538"/>
              <a:ext cx="825525" cy="1599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a:solidFill>
                    <a:prstClr val="black"/>
                  </a:solidFill>
                  <a:latin typeface="Times New Roman"/>
                  <a:ea typeface="Times New Roman"/>
                  <a:cs typeface="Times New Roman"/>
                </a:rPr>
                <a:t>Litteratur i kunsten</a:t>
              </a:r>
            </a:p>
          </p:txBody>
        </p:sp>
        <p:sp>
          <p:nvSpPr>
            <p:cNvPr id="28" name="Text Box 25"/>
            <p:cNvSpPr txBox="1">
              <a:spLocks noChangeArrowheads="1"/>
            </p:cNvSpPr>
            <p:nvPr/>
          </p:nvSpPr>
          <p:spPr bwMode="auto">
            <a:xfrm>
              <a:off x="3114687" y="3280594"/>
              <a:ext cx="1181357" cy="4270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a:latin typeface="Times New Roman"/>
                  <a:ea typeface="Times New Roman"/>
                  <a:cs typeface="Times New Roman"/>
                </a:rPr>
                <a:t>Teater-besøk</a:t>
              </a:r>
            </a:p>
          </p:txBody>
        </p:sp>
        <p:sp>
          <p:nvSpPr>
            <p:cNvPr id="29" name="Text Box 26"/>
            <p:cNvSpPr txBox="1">
              <a:spLocks noChangeArrowheads="1"/>
            </p:cNvSpPr>
            <p:nvPr/>
          </p:nvSpPr>
          <p:spPr bwMode="auto">
            <a:xfrm>
              <a:off x="3304906" y="124651"/>
              <a:ext cx="838485" cy="2593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err="1">
                  <a:solidFill>
                    <a:prstClr val="black"/>
                  </a:solidFill>
                  <a:latin typeface="Times New Roman"/>
                  <a:ea typeface="Times New Roman"/>
                  <a:cs typeface="Times New Roman"/>
                </a:rPr>
                <a:t>Samlesing</a:t>
              </a:r>
              <a:endParaRPr lang="nb-NO" sz="1600" dirty="0">
                <a:solidFill>
                  <a:prstClr val="black"/>
                </a:solidFill>
                <a:latin typeface="Times New Roman"/>
                <a:ea typeface="Times New Roman"/>
                <a:cs typeface="Times New Roman"/>
              </a:endParaRPr>
            </a:p>
          </p:txBody>
        </p:sp>
        <p:sp>
          <p:nvSpPr>
            <p:cNvPr id="30" name="Text Box 27"/>
            <p:cNvSpPr txBox="1">
              <a:spLocks noChangeArrowheads="1"/>
            </p:cNvSpPr>
            <p:nvPr/>
          </p:nvSpPr>
          <p:spPr bwMode="auto">
            <a:xfrm>
              <a:off x="4104256" y="998838"/>
              <a:ext cx="914403" cy="2286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a:solidFill>
                    <a:prstClr val="black"/>
                  </a:solidFill>
                  <a:latin typeface="Times New Roman"/>
                  <a:ea typeface="Times New Roman"/>
                  <a:cs typeface="Times New Roman"/>
                </a:rPr>
                <a:t>Leselogg</a:t>
              </a:r>
            </a:p>
          </p:txBody>
        </p:sp>
        <p:sp>
          <p:nvSpPr>
            <p:cNvPr id="31" name="Text Box 28"/>
            <p:cNvSpPr txBox="1">
              <a:spLocks noChangeArrowheads="1"/>
            </p:cNvSpPr>
            <p:nvPr/>
          </p:nvSpPr>
          <p:spPr bwMode="auto">
            <a:xfrm>
              <a:off x="4149109" y="1394535"/>
              <a:ext cx="1739100" cy="5127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a:solidFill>
                    <a:prstClr val="black"/>
                  </a:solidFill>
                  <a:latin typeface="Times New Roman"/>
                  <a:ea typeface="Times New Roman"/>
                  <a:cs typeface="Times New Roman"/>
                </a:rPr>
                <a:t>Bokanmeldelser</a:t>
              </a:r>
            </a:p>
          </p:txBody>
        </p:sp>
        <p:sp>
          <p:nvSpPr>
            <p:cNvPr id="32" name="Text Box 29"/>
            <p:cNvSpPr txBox="1">
              <a:spLocks noChangeArrowheads="1"/>
            </p:cNvSpPr>
            <p:nvPr/>
          </p:nvSpPr>
          <p:spPr bwMode="auto">
            <a:xfrm>
              <a:off x="4066309" y="1897022"/>
              <a:ext cx="1304910" cy="4572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a:solidFill>
                    <a:prstClr val="black"/>
                  </a:solidFill>
                  <a:latin typeface="Times New Roman"/>
                  <a:ea typeface="Times New Roman"/>
                  <a:cs typeface="Times New Roman"/>
                </a:rPr>
                <a:t>Gjenfortelling </a:t>
              </a:r>
            </a:p>
          </p:txBody>
        </p:sp>
        <p:sp>
          <p:nvSpPr>
            <p:cNvPr id="33" name="Text Box 30"/>
            <p:cNvSpPr txBox="1">
              <a:spLocks noChangeArrowheads="1"/>
            </p:cNvSpPr>
            <p:nvPr/>
          </p:nvSpPr>
          <p:spPr bwMode="auto">
            <a:xfrm>
              <a:off x="3550222" y="2754323"/>
              <a:ext cx="1651314" cy="5262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n-NO" sz="1600" dirty="0">
                  <a:solidFill>
                    <a:prstClr val="black"/>
                  </a:solidFill>
                  <a:latin typeface="Times New Roman"/>
                  <a:ea typeface="Times New Roman"/>
                  <a:cs typeface="Times New Roman"/>
                </a:rPr>
                <a:t>Skriving og lesing av vers og dikt</a:t>
              </a:r>
              <a:endParaRPr lang="nb-NO" sz="1600" dirty="0">
                <a:solidFill>
                  <a:prstClr val="black"/>
                </a:solidFill>
                <a:latin typeface="Times New Roman"/>
                <a:ea typeface="Times New Roman"/>
                <a:cs typeface="Times New Roman"/>
              </a:endParaRPr>
            </a:p>
          </p:txBody>
        </p:sp>
        <p:cxnSp>
          <p:nvCxnSpPr>
            <p:cNvPr id="34" name="Line 31"/>
            <p:cNvCxnSpPr/>
            <p:nvPr/>
          </p:nvCxnSpPr>
          <p:spPr bwMode="auto">
            <a:xfrm>
              <a:off x="3343288" y="2171729"/>
              <a:ext cx="800103" cy="45720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5" name="Text Box 32"/>
            <p:cNvSpPr txBox="1">
              <a:spLocks noChangeArrowheads="1"/>
            </p:cNvSpPr>
            <p:nvPr/>
          </p:nvSpPr>
          <p:spPr bwMode="auto">
            <a:xfrm>
              <a:off x="4143391" y="2437811"/>
              <a:ext cx="1296149" cy="3822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a:solidFill>
                    <a:prstClr val="black"/>
                  </a:solidFill>
                  <a:latin typeface="Times New Roman"/>
                  <a:ea typeface="Times New Roman"/>
                  <a:cs typeface="Times New Roman"/>
                </a:rPr>
                <a:t>Skriving på wiki</a:t>
              </a:r>
            </a:p>
          </p:txBody>
        </p:sp>
        <p:sp>
          <p:nvSpPr>
            <p:cNvPr id="36" name="Text Box 33"/>
            <p:cNvSpPr txBox="1">
              <a:spLocks noChangeArrowheads="1"/>
            </p:cNvSpPr>
            <p:nvPr/>
          </p:nvSpPr>
          <p:spPr bwMode="auto">
            <a:xfrm>
              <a:off x="2143134" y="2989603"/>
              <a:ext cx="800103" cy="6175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a:solidFill>
                    <a:prstClr val="black"/>
                  </a:solidFill>
                  <a:latin typeface="Times New Roman"/>
                  <a:ea typeface="Times New Roman"/>
                  <a:cs typeface="Times New Roman"/>
                </a:rPr>
                <a:t>Bibliotek, bokprat og lån</a:t>
              </a:r>
            </a:p>
          </p:txBody>
        </p:sp>
        <p:cxnSp>
          <p:nvCxnSpPr>
            <p:cNvPr id="37" name="Line 34"/>
            <p:cNvCxnSpPr/>
            <p:nvPr/>
          </p:nvCxnSpPr>
          <p:spPr bwMode="auto">
            <a:xfrm flipH="1">
              <a:off x="942980" y="2286031"/>
              <a:ext cx="1257304" cy="6858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8" name="Text Box 35"/>
            <p:cNvSpPr txBox="1">
              <a:spLocks noChangeArrowheads="1"/>
            </p:cNvSpPr>
            <p:nvPr/>
          </p:nvSpPr>
          <p:spPr bwMode="auto">
            <a:xfrm>
              <a:off x="216606" y="2763953"/>
              <a:ext cx="1226994" cy="4572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a:solidFill>
                    <a:prstClr val="black"/>
                  </a:solidFill>
                  <a:latin typeface="Times New Roman"/>
                  <a:ea typeface="Times New Roman"/>
                  <a:cs typeface="Times New Roman"/>
                </a:rPr>
                <a:t>Egne dramatiseringer</a:t>
              </a:r>
            </a:p>
          </p:txBody>
        </p:sp>
        <p:cxnSp>
          <p:nvCxnSpPr>
            <p:cNvPr id="39" name="Line 36"/>
            <p:cNvCxnSpPr/>
            <p:nvPr/>
          </p:nvCxnSpPr>
          <p:spPr bwMode="auto">
            <a:xfrm flipH="1">
              <a:off x="942980" y="1828825"/>
              <a:ext cx="1028704" cy="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0" name="Text Box 37"/>
            <p:cNvSpPr txBox="1">
              <a:spLocks noChangeArrowheads="1"/>
            </p:cNvSpPr>
            <p:nvPr/>
          </p:nvSpPr>
          <p:spPr bwMode="auto">
            <a:xfrm>
              <a:off x="103568" y="1678666"/>
              <a:ext cx="726535" cy="3429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a:solidFill>
                    <a:prstClr val="black"/>
                  </a:solidFill>
                  <a:latin typeface="Times New Roman"/>
                  <a:ea typeface="Times New Roman"/>
                  <a:cs typeface="Times New Roman"/>
                </a:rPr>
                <a:t>Lydbok</a:t>
              </a:r>
            </a:p>
          </p:txBody>
        </p:sp>
        <p:cxnSp>
          <p:nvCxnSpPr>
            <p:cNvPr id="41" name="Line 38"/>
            <p:cNvCxnSpPr/>
            <p:nvPr/>
          </p:nvCxnSpPr>
          <p:spPr bwMode="auto">
            <a:xfrm flipH="1" flipV="1">
              <a:off x="1285881" y="1143015"/>
              <a:ext cx="800103" cy="2286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2" name="Text Box 39"/>
            <p:cNvSpPr txBox="1">
              <a:spLocks noChangeArrowheads="1"/>
            </p:cNvSpPr>
            <p:nvPr/>
          </p:nvSpPr>
          <p:spPr bwMode="auto">
            <a:xfrm>
              <a:off x="466835" y="914412"/>
              <a:ext cx="704746" cy="2286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nb-NO" sz="1600" dirty="0">
                  <a:solidFill>
                    <a:prstClr val="black"/>
                  </a:solidFill>
                  <a:latin typeface="Times New Roman"/>
                  <a:ea typeface="Times New Roman"/>
                  <a:cs typeface="Times New Roman"/>
                </a:rPr>
                <a:t>Filmer</a:t>
              </a:r>
            </a:p>
          </p:txBody>
        </p:sp>
        <p:cxnSp>
          <p:nvCxnSpPr>
            <p:cNvPr id="43" name="AutoShape 41"/>
            <p:cNvCxnSpPr>
              <a:cxnSpLocks noChangeShapeType="1"/>
            </p:cNvCxnSpPr>
            <p:nvPr/>
          </p:nvCxnSpPr>
          <p:spPr bwMode="auto">
            <a:xfrm flipV="1">
              <a:off x="3228988" y="730210"/>
              <a:ext cx="645102" cy="412806"/>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4" name="Text Box 350"/>
            <p:cNvSpPr txBox="1"/>
            <p:nvPr/>
          </p:nvSpPr>
          <p:spPr>
            <a:xfrm>
              <a:off x="3914790" y="475374"/>
              <a:ext cx="1571089" cy="26758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nb-NO" sz="1600" dirty="0">
                  <a:solidFill>
                    <a:prstClr val="black"/>
                  </a:solidFill>
                  <a:latin typeface="Times New Roman"/>
                  <a:ea typeface="Times New Roman"/>
                  <a:cs typeface="Times New Roman"/>
                </a:rPr>
                <a:t>Frilesing</a:t>
              </a:r>
            </a:p>
          </p:txBody>
        </p:sp>
      </p:grpSp>
      <p:sp>
        <p:nvSpPr>
          <p:cNvPr id="3" name="TextBox 2"/>
          <p:cNvSpPr txBox="1"/>
          <p:nvPr/>
        </p:nvSpPr>
        <p:spPr>
          <a:xfrm>
            <a:off x="160684" y="6433334"/>
            <a:ext cx="8640960" cy="246221"/>
          </a:xfrm>
          <a:prstGeom prst="rect">
            <a:avLst/>
          </a:prstGeom>
          <a:noFill/>
        </p:spPr>
        <p:txBody>
          <a:bodyPr wrap="square" rtlCol="0">
            <a:spAutoFit/>
          </a:bodyPr>
          <a:lstStyle/>
          <a:p>
            <a:r>
              <a:rPr lang="nb-NO" sz="1000" dirty="0"/>
              <a:t>Kilde: Pihl, J. (2012)</a:t>
            </a:r>
          </a:p>
        </p:txBody>
      </p:sp>
    </p:spTree>
    <p:extLst>
      <p:ext uri="{BB962C8B-B14F-4D97-AF65-F5344CB8AC3E}">
        <p14:creationId xmlns:p14="http://schemas.microsoft.com/office/powerpoint/2010/main" val="3571073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480026" y="387476"/>
            <a:ext cx="4235917" cy="6096000"/>
          </a:xfrm>
          <a:prstGeom prst="rect">
            <a:avLst/>
          </a:prstGeom>
        </p:spPr>
      </p:pic>
      <p:pic>
        <p:nvPicPr>
          <p:cNvPr id="6" name="Picture 5"/>
          <p:cNvPicPr>
            <a:picLocks noChangeAspect="1"/>
          </p:cNvPicPr>
          <p:nvPr/>
        </p:nvPicPr>
        <p:blipFill>
          <a:blip r:embed="rId4"/>
          <a:stretch>
            <a:fillRect/>
          </a:stretch>
        </p:blipFill>
        <p:spPr>
          <a:xfrm>
            <a:off x="6644799" y="387476"/>
            <a:ext cx="4067175" cy="6096000"/>
          </a:xfrm>
          <a:prstGeom prst="rect">
            <a:avLst/>
          </a:prstGeom>
        </p:spPr>
      </p:pic>
    </p:spTree>
    <p:extLst>
      <p:ext uri="{BB962C8B-B14F-4D97-AF65-F5344CB8AC3E}">
        <p14:creationId xmlns:p14="http://schemas.microsoft.com/office/powerpoint/2010/main" val="288071040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457740" y="409994"/>
            <a:ext cx="9896060" cy="1325563"/>
          </a:xfrm>
        </p:spPr>
        <p:txBody>
          <a:bodyPr>
            <a:normAutofit/>
          </a:bodyPr>
          <a:lstStyle/>
          <a:p>
            <a:r>
              <a:rPr lang="nb-NO" dirty="0"/>
              <a:t>Internasjonal forskning på partnerskap mellom lærere og bibliotekarer</a:t>
            </a:r>
          </a:p>
        </p:txBody>
      </p:sp>
      <p:sp>
        <p:nvSpPr>
          <p:cNvPr id="3" name="Plassholder for innhold 2"/>
          <p:cNvSpPr>
            <a:spLocks noGrp="1"/>
          </p:cNvSpPr>
          <p:nvPr>
            <p:ph idx="1"/>
          </p:nvPr>
        </p:nvSpPr>
        <p:spPr>
          <a:xfrm>
            <a:off x="1510827" y="1798641"/>
            <a:ext cx="9170346" cy="4520100"/>
          </a:xfrm>
        </p:spPr>
        <p:txBody>
          <a:bodyPr>
            <a:normAutofit fontScale="92500" lnSpcReduction="10000"/>
          </a:bodyPr>
          <a:lstStyle/>
          <a:p>
            <a:pPr marL="0" indent="0">
              <a:buNone/>
            </a:pPr>
            <a:r>
              <a:rPr lang="nb-NO" dirty="0"/>
              <a:t> </a:t>
            </a:r>
          </a:p>
          <a:p>
            <a:pPr marL="0" indent="0">
              <a:buNone/>
            </a:pPr>
            <a:r>
              <a:rPr lang="nb-NO" sz="4000" dirty="0"/>
              <a:t>Hva vet vi?</a:t>
            </a:r>
            <a:br>
              <a:rPr lang="nb-NO" sz="4000" dirty="0"/>
            </a:br>
            <a:endParaRPr lang="nb-NO" sz="4000" dirty="0"/>
          </a:p>
          <a:p>
            <a:pPr marL="0" indent="0">
              <a:buNone/>
            </a:pPr>
            <a:r>
              <a:rPr lang="nb-NO" sz="2600" dirty="0"/>
              <a:t>Partnerskap mellom lærere og bibliotekarer har positiv effekt på elevenes leseferdigheter og leseengasjement</a:t>
            </a:r>
          </a:p>
          <a:p>
            <a:pPr marL="0" indent="0">
              <a:buNone/>
            </a:pPr>
            <a:endParaRPr lang="nb-NO" sz="2600" dirty="0"/>
          </a:p>
          <a:p>
            <a:pPr marL="0" indent="0">
              <a:buNone/>
            </a:pPr>
            <a:r>
              <a:rPr lang="nb-NO" sz="2600" dirty="0"/>
              <a:t>…men, ikke uten videre </a:t>
            </a:r>
          </a:p>
          <a:p>
            <a:pPr marL="0" indent="0">
              <a:buNone/>
            </a:pPr>
            <a:endParaRPr lang="nb-NO" sz="2600" dirty="0"/>
          </a:p>
          <a:p>
            <a:pPr marL="0" indent="0">
              <a:buNone/>
            </a:pPr>
            <a:r>
              <a:rPr lang="nb-NO" sz="2600" dirty="0"/>
              <a:t>Ulike studier identifiserer ulike barrierer som oppstår når lærere og bibliotekarer skal samarbeide</a:t>
            </a:r>
          </a:p>
        </p:txBody>
      </p:sp>
      <p:sp>
        <p:nvSpPr>
          <p:cNvPr id="4" name="TekstSylinder 3">
            <a:extLst>
              <a:ext uri="{FF2B5EF4-FFF2-40B4-BE49-F238E27FC236}">
                <a16:creationId xmlns:a16="http://schemas.microsoft.com/office/drawing/2014/main" id="{C175BEB9-FF27-4BD6-9178-B23D1F4743EC}"/>
              </a:ext>
            </a:extLst>
          </p:cNvPr>
          <p:cNvSpPr txBox="1"/>
          <p:nvPr/>
        </p:nvSpPr>
        <p:spPr>
          <a:xfrm>
            <a:off x="9319364" y="6381825"/>
            <a:ext cx="2354894" cy="369332"/>
          </a:xfrm>
          <a:prstGeom prst="rect">
            <a:avLst/>
          </a:prstGeom>
          <a:noFill/>
        </p:spPr>
        <p:txBody>
          <a:bodyPr wrap="square" rtlCol="0">
            <a:spAutoFit/>
          </a:bodyPr>
          <a:lstStyle/>
          <a:p>
            <a:r>
              <a:rPr lang="nb-NO" dirty="0"/>
              <a:t>Kilde: Eri (2018, s.3-18)</a:t>
            </a:r>
          </a:p>
        </p:txBody>
      </p:sp>
    </p:spTree>
    <p:extLst>
      <p:ext uri="{BB962C8B-B14F-4D97-AF65-F5344CB8AC3E}">
        <p14:creationId xmlns:p14="http://schemas.microsoft.com/office/powerpoint/2010/main" val="8383372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Systemiske motsetninger i utdanningsfeltet</a:t>
            </a:r>
          </a:p>
        </p:txBody>
      </p:sp>
      <p:sp>
        <p:nvSpPr>
          <p:cNvPr id="3" name="Plassholder for innhold 2"/>
          <p:cNvSpPr>
            <a:spLocks noGrp="1"/>
          </p:cNvSpPr>
          <p:nvPr>
            <p:ph idx="1"/>
          </p:nvPr>
        </p:nvSpPr>
        <p:spPr>
          <a:xfrm>
            <a:off x="1077239" y="1984567"/>
            <a:ext cx="9619990" cy="4090556"/>
          </a:xfrm>
        </p:spPr>
        <p:txBody>
          <a:bodyPr>
            <a:normAutofit lnSpcReduction="10000"/>
          </a:bodyPr>
          <a:lstStyle/>
          <a:p>
            <a:pPr marL="514350" indent="-514350">
              <a:buFont typeface="+mj-lt"/>
              <a:buAutoNum type="arabicPeriod"/>
            </a:pPr>
            <a:r>
              <a:rPr lang="nb-NO" sz="3093" dirty="0"/>
              <a:t>Utdanning som danning vs. Skolen som leverandør av nyttige aktører for fremtidig vekst i økonomien</a:t>
            </a:r>
            <a:br>
              <a:rPr lang="nb-NO" sz="3093" dirty="0"/>
            </a:br>
            <a:r>
              <a:rPr lang="nb-NO" sz="3093" dirty="0"/>
              <a:t> </a:t>
            </a:r>
          </a:p>
          <a:p>
            <a:pPr marL="514350" indent="-514350">
              <a:buFont typeface="+mj-lt"/>
              <a:buAutoNum type="arabicPeriod"/>
            </a:pPr>
            <a:r>
              <a:rPr lang="nb-NO" sz="3093" dirty="0"/>
              <a:t>Individualisme vs. Fellesskap</a:t>
            </a:r>
            <a:br>
              <a:rPr lang="nb-NO" sz="3093" dirty="0"/>
            </a:br>
            <a:endParaRPr lang="nb-NO" sz="3093" dirty="0"/>
          </a:p>
          <a:p>
            <a:pPr marL="514350" indent="-514350">
              <a:buFont typeface="+mj-lt"/>
              <a:buAutoNum type="arabicPeriod"/>
            </a:pPr>
            <a:r>
              <a:rPr lang="nb-NO" sz="3093" dirty="0"/>
              <a:t>Teoretisk kunnskap vs. Praktiske ferdigheter </a:t>
            </a:r>
            <a:br>
              <a:rPr lang="nb-NO" sz="3093" dirty="0"/>
            </a:br>
            <a:endParaRPr lang="nb-NO" sz="3093" dirty="0"/>
          </a:p>
          <a:p>
            <a:pPr marL="514350" indent="-514350">
              <a:buFont typeface="+mj-lt"/>
              <a:buAutoNum type="arabicPeriod"/>
            </a:pPr>
            <a:r>
              <a:rPr lang="nb-NO" sz="3093" dirty="0"/>
              <a:t>Anerkjennelse av mangfold vs. Behov for et felles sett av verdier og praksiser</a:t>
            </a:r>
          </a:p>
        </p:txBody>
      </p:sp>
    </p:spTree>
    <p:extLst>
      <p:ext uri="{BB962C8B-B14F-4D97-AF65-F5344CB8AC3E}">
        <p14:creationId xmlns:p14="http://schemas.microsoft.com/office/powerpoint/2010/main" val="360456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sloMet">
      <a:dk1>
        <a:sysClr val="windowText" lastClr="000000"/>
      </a:dk1>
      <a:lt1>
        <a:sysClr val="window" lastClr="FFFFFF"/>
      </a:lt1>
      <a:dk2>
        <a:srgbClr val="000000"/>
      </a:dk2>
      <a:lt2>
        <a:srgbClr val="D7D7D7"/>
      </a:lt2>
      <a:accent1>
        <a:srgbClr val="FFDC00"/>
      </a:accent1>
      <a:accent2>
        <a:srgbClr val="E02D00"/>
      </a:accent2>
      <a:accent3>
        <a:srgbClr val="007ACC"/>
      </a:accent3>
      <a:accent4>
        <a:srgbClr val="99002B"/>
      </a:accent4>
      <a:accent5>
        <a:srgbClr val="000064"/>
      </a:accent5>
      <a:accent6>
        <a:srgbClr val="FF810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OsloMet.potx" id="{AECBD631-B40E-4041-9923-620709C1F4D5}" vid="{5C51B47A-E6F4-42C8-83D5-9C34B7AE63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5CC3F6D5DEDC418F1046475BA105CE" ma:contentTypeVersion="11" ma:contentTypeDescription="Create a new document." ma:contentTypeScope="" ma:versionID="1c36b497b9225ba22dfacb9464d6dfe7">
  <xsd:schema xmlns:xsd="http://www.w3.org/2001/XMLSchema" xmlns:xs="http://www.w3.org/2001/XMLSchema" xmlns:p="http://schemas.microsoft.com/office/2006/metadata/properties" xmlns:ns3="8bd61437-9d65-4db5-a79c-658e76500c73" xmlns:ns4="84dc1424-a527-4961-a59d-5919983ffdb7" targetNamespace="http://schemas.microsoft.com/office/2006/metadata/properties" ma:root="true" ma:fieldsID="549f640dd20269ac4ceaf21424f9e43e" ns3:_="" ns4:_="">
    <xsd:import namespace="8bd61437-9d65-4db5-a79c-658e76500c73"/>
    <xsd:import namespace="84dc1424-a527-4961-a59d-5919983ffdb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61437-9d65-4db5-a79c-658e76500c7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dc1424-a527-4961-a59d-5919983ffdb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B487CB-C6D7-46AB-BFC1-D01018B7C7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d61437-9d65-4db5-a79c-658e76500c73"/>
    <ds:schemaRef ds:uri="84dc1424-a527-4961-a59d-5919983ffd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60CF5D-8FF7-43A2-AD0A-8FBE7DDF8898}">
  <ds:schemaRefs>
    <ds:schemaRef ds:uri="http://schemas.microsoft.com/sharepoint/v3/contenttype/forms"/>
  </ds:schemaRefs>
</ds:datastoreItem>
</file>

<file path=customXml/itemProps3.xml><?xml version="1.0" encoding="utf-8"?>
<ds:datastoreItem xmlns:ds="http://schemas.openxmlformats.org/officeDocument/2006/customXml" ds:itemID="{38B3E36B-BA6B-4B45-AA1F-7AE1AD62B22D}">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84dc1424-a527-4961-a59d-5919983ffdb7"/>
    <ds:schemaRef ds:uri="8bd61437-9d65-4db5-a79c-658e76500c7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20228</TotalTime>
  <Words>2423</Words>
  <Application>Microsoft Office PowerPoint</Application>
  <PresentationFormat>Widescreen</PresentationFormat>
  <Paragraphs>161</Paragraphs>
  <Slides>21</Slides>
  <Notes>21</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21</vt:i4>
      </vt:variant>
    </vt:vector>
  </HeadingPairs>
  <TitlesOfParts>
    <vt:vector size="27" baseType="lpstr">
      <vt:lpstr>Arial</vt:lpstr>
      <vt:lpstr>Calibri</vt:lpstr>
      <vt:lpstr>Calibri Light</vt:lpstr>
      <vt:lpstr>Times New Roman</vt:lpstr>
      <vt:lpstr>Office Theme</vt:lpstr>
      <vt:lpstr>Office-tema</vt:lpstr>
      <vt:lpstr>PowerPoint-presentasjon</vt:lpstr>
      <vt:lpstr>PowerPoint-presentasjon</vt:lpstr>
      <vt:lpstr>PowerPoint-presentasjon</vt:lpstr>
      <vt:lpstr>PowerPoint-presentasjon</vt:lpstr>
      <vt:lpstr>PowerPoint-presentasjon</vt:lpstr>
      <vt:lpstr>Et mangfold av innganger til litteraturen – vi vet ikke på forhånd hva som fenger den enkelte elev</vt:lpstr>
      <vt:lpstr>PowerPoint-presentasjon</vt:lpstr>
      <vt:lpstr>Internasjonal forskning på partnerskap mellom lærere og bibliotekarer</vt:lpstr>
      <vt:lpstr>Systemiske motsetninger i utdanningsfeltet</vt:lpstr>
      <vt:lpstr>Systemiske motsetninger påvirker partnerskap mellom bibliotek og skole</vt:lpstr>
      <vt:lpstr>Et historisk perspektiv på fraværet av bibliotekene i leseopplæringa</vt:lpstr>
      <vt:lpstr>PowerPoint-presentasjon</vt:lpstr>
      <vt:lpstr>PowerPoint-presentasjon</vt:lpstr>
      <vt:lpstr>PowerPoint-presentasjon</vt:lpstr>
      <vt:lpstr>PowerPoint-presentasjon</vt:lpstr>
      <vt:lpstr>PowerPoint-presentasjon</vt:lpstr>
      <vt:lpstr>PowerPoint-presentasjon</vt:lpstr>
      <vt:lpstr>Visjoner for et nasjonalt løft</vt:lpstr>
      <vt:lpstr>PowerPoint-presentasjon</vt:lpstr>
      <vt:lpstr>PowerPoint-presentasjon</vt:lpstr>
      <vt:lpstr>Kilder</vt:lpstr>
    </vt:vector>
  </TitlesOfParts>
  <Company>Høgskolen i Oslo og Akershus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Demokrati og litterasitet i det 21 århundre</dc:title>
  <dc:creator>Thomas Eri</dc:creator>
  <cp:lastModifiedBy>Ingeborg Eidsvåg Fredwall</cp:lastModifiedBy>
  <cp:revision>378</cp:revision>
  <cp:lastPrinted>2018-03-07T11:07:21Z</cp:lastPrinted>
  <dcterms:created xsi:type="dcterms:W3CDTF">2016-09-15T12:10:18Z</dcterms:created>
  <dcterms:modified xsi:type="dcterms:W3CDTF">2019-09-23T07:28:17Z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2684840-629b-41cd-9b8c-5e9eea511f17_Enabled">
    <vt:lpwstr>True</vt:lpwstr>
  </property>
  <property fmtid="{D5CDD505-2E9C-101B-9397-08002B2CF9AE}" pid="3" name="MSIP_Label_92684840-629b-41cd-9b8c-5e9eea511f17_SiteId">
    <vt:lpwstr>8482881e-3699-4b3f-b135-cf4800bc1efb</vt:lpwstr>
  </property>
  <property fmtid="{D5CDD505-2E9C-101B-9397-08002B2CF9AE}" pid="4" name="MSIP_Label_92684840-629b-41cd-9b8c-5e9eea511f17_Owner">
    <vt:lpwstr>ingeboef@uia.no</vt:lpwstr>
  </property>
  <property fmtid="{D5CDD505-2E9C-101B-9397-08002B2CF9AE}" pid="5" name="MSIP_Label_92684840-629b-41cd-9b8c-5e9eea511f17_SetDate">
    <vt:lpwstr>2019-09-23T07:28:12.7660910Z</vt:lpwstr>
  </property>
  <property fmtid="{D5CDD505-2E9C-101B-9397-08002B2CF9AE}" pid="6" name="MSIP_Label_92684840-629b-41cd-9b8c-5e9eea511f17_Name">
    <vt:lpwstr>Internal</vt:lpwstr>
  </property>
  <property fmtid="{D5CDD505-2E9C-101B-9397-08002B2CF9AE}" pid="7" name="MSIP_Label_92684840-629b-41cd-9b8c-5e9eea511f17_Application">
    <vt:lpwstr>Microsoft Azure Information Protection</vt:lpwstr>
  </property>
  <property fmtid="{D5CDD505-2E9C-101B-9397-08002B2CF9AE}" pid="8" name="MSIP_Label_92684840-629b-41cd-9b8c-5e9eea511f17_ActionId">
    <vt:lpwstr>5ac25070-d015-495c-ad5e-9767fe2a2826</vt:lpwstr>
  </property>
  <property fmtid="{D5CDD505-2E9C-101B-9397-08002B2CF9AE}" pid="9" name="MSIP_Label_92684840-629b-41cd-9b8c-5e9eea511f17_Extended_MSFT_Method">
    <vt:lpwstr>Automatic</vt:lpwstr>
  </property>
  <property fmtid="{D5CDD505-2E9C-101B-9397-08002B2CF9AE}" pid="10" name="MSIP_Label_b4114459-e220-4ae9-b339-4ebe6008cdd4_Enabled">
    <vt:lpwstr>True</vt:lpwstr>
  </property>
  <property fmtid="{D5CDD505-2E9C-101B-9397-08002B2CF9AE}" pid="11" name="MSIP_Label_b4114459-e220-4ae9-b339-4ebe6008cdd4_SiteId">
    <vt:lpwstr>8482881e-3699-4b3f-b135-cf4800bc1efb</vt:lpwstr>
  </property>
  <property fmtid="{D5CDD505-2E9C-101B-9397-08002B2CF9AE}" pid="12" name="MSIP_Label_b4114459-e220-4ae9-b339-4ebe6008cdd4_Owner">
    <vt:lpwstr>ingeboef@uia.no</vt:lpwstr>
  </property>
  <property fmtid="{D5CDD505-2E9C-101B-9397-08002B2CF9AE}" pid="13" name="MSIP_Label_b4114459-e220-4ae9-b339-4ebe6008cdd4_SetDate">
    <vt:lpwstr>2019-09-23T07:28:12.7660910Z</vt:lpwstr>
  </property>
  <property fmtid="{D5CDD505-2E9C-101B-9397-08002B2CF9AE}" pid="14" name="MSIP_Label_b4114459-e220-4ae9-b339-4ebe6008cdd4_Name">
    <vt:lpwstr>Normal</vt:lpwstr>
  </property>
  <property fmtid="{D5CDD505-2E9C-101B-9397-08002B2CF9AE}" pid="15" name="MSIP_Label_b4114459-e220-4ae9-b339-4ebe6008cdd4_Application">
    <vt:lpwstr>Microsoft Azure Information Protection</vt:lpwstr>
  </property>
  <property fmtid="{D5CDD505-2E9C-101B-9397-08002B2CF9AE}" pid="16" name="MSIP_Label_b4114459-e220-4ae9-b339-4ebe6008cdd4_ActionId">
    <vt:lpwstr>5ac25070-d015-495c-ad5e-9767fe2a2826</vt:lpwstr>
  </property>
  <property fmtid="{D5CDD505-2E9C-101B-9397-08002B2CF9AE}" pid="17" name="MSIP_Label_b4114459-e220-4ae9-b339-4ebe6008cdd4_Parent">
    <vt:lpwstr>92684840-629b-41cd-9b8c-5e9eea511f17</vt:lpwstr>
  </property>
  <property fmtid="{D5CDD505-2E9C-101B-9397-08002B2CF9AE}" pid="18" name="MSIP_Label_b4114459-e220-4ae9-b339-4ebe6008cdd4_Extended_MSFT_Method">
    <vt:lpwstr>Automatic</vt:lpwstr>
  </property>
  <property fmtid="{D5CDD505-2E9C-101B-9397-08002B2CF9AE}" pid="19" name="Sensitivity">
    <vt:lpwstr>Internal Normal</vt:lpwstr>
  </property>
  <property fmtid="{D5CDD505-2E9C-101B-9397-08002B2CF9AE}" pid="20" name="ContentTypeId">
    <vt:lpwstr>0x010100555CC3F6D5DEDC418F1046475BA105CE</vt:lpwstr>
  </property>
</Properties>
</file>